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3" r:id="rId3"/>
    <p:sldMasterId id="2147483682" r:id="rId4"/>
  </p:sldMasterIdLst>
  <p:notesMasterIdLst>
    <p:notesMasterId r:id="rId7"/>
  </p:notesMasterIdLst>
  <p:sldIdLst>
    <p:sldId id="1999" r:id="rId5"/>
    <p:sldId id="2000" r:id="rId6"/>
    <p:sldId id="2001" r:id="rId8"/>
    <p:sldId id="2064" r:id="rId9"/>
    <p:sldId id="2067" r:id="rId10"/>
    <p:sldId id="2004" r:id="rId11"/>
    <p:sldId id="2005" r:id="rId12"/>
    <p:sldId id="2006" r:id="rId13"/>
    <p:sldId id="2007" r:id="rId14"/>
    <p:sldId id="2008" r:id="rId15"/>
    <p:sldId id="2009" r:id="rId16"/>
    <p:sldId id="2010" r:id="rId17"/>
    <p:sldId id="2012" r:id="rId18"/>
    <p:sldId id="2013" r:id="rId19"/>
    <p:sldId id="2014" r:id="rId20"/>
    <p:sldId id="2015" r:id="rId21"/>
    <p:sldId id="2016" r:id="rId22"/>
    <p:sldId id="2017" r:id="rId23"/>
    <p:sldId id="2018" r:id="rId24"/>
    <p:sldId id="2019" r:id="rId25"/>
    <p:sldId id="2020" r:id="rId26"/>
    <p:sldId id="2021" r:id="rId27"/>
    <p:sldId id="2022" r:id="rId28"/>
    <p:sldId id="2023" r:id="rId29"/>
    <p:sldId id="2024" r:id="rId30"/>
    <p:sldId id="2025" r:id="rId31"/>
    <p:sldId id="2026" r:id="rId32"/>
    <p:sldId id="2028" r:id="rId33"/>
    <p:sldId id="2031" r:id="rId34"/>
    <p:sldId id="2034" r:id="rId35"/>
    <p:sldId id="2038" r:id="rId36"/>
    <p:sldId id="2040" r:id="rId37"/>
    <p:sldId id="2042" r:id="rId38"/>
    <p:sldId id="2043" r:id="rId39"/>
    <p:sldId id="2044" r:id="rId40"/>
    <p:sldId id="2046" r:id="rId41"/>
    <p:sldId id="2047" r:id="rId42"/>
    <p:sldId id="2048" r:id="rId43"/>
    <p:sldId id="2050" r:id="rId44"/>
    <p:sldId id="2052" r:id="rId45"/>
    <p:sldId id="2054" r:id="rId46"/>
    <p:sldId id="2057" r:id="rId47"/>
    <p:sldId id="2059" r:id="rId48"/>
    <p:sldId id="2068" r:id="rId49"/>
    <p:sldId id="2069" r:id="rId50"/>
    <p:sldId id="2062" r:id="rId51"/>
    <p:sldId id="2070" r:id="rId52"/>
  </p:sldIdLst>
  <p:sldSz cx="18288000" cy="10287000"/>
  <p:notesSz cx="6858000" cy="9144000"/>
  <p:embeddedFontLst>
    <p:embeddedFont>
      <p:font typeface="微软雅黑" panose="020B0503020204020204" charset="-122"/>
      <p:regular r:id="rId57"/>
    </p:embeddedFont>
    <p:embeddedFont>
      <p:font typeface="黑体" panose="02010609060101010101" charset="-122"/>
      <p:regular r:id="rId58"/>
    </p:embeddedFont>
    <p:embeddedFont>
      <p:font typeface="可画五经魁本-简" panose="020B0500000000000000"/>
      <p:regular r:id="rId59"/>
    </p:embeddedFont>
    <p:embeddedFont>
      <p:font typeface="等线" panose="02010600030101010101" charset="-122"/>
      <p:regular r:id="rId60"/>
    </p:embeddedFont>
    <p:embeddedFont>
      <p:font typeface="方正兰亭黑简体" panose="02000000000000000000" pitchFamily="2" charset="-122"/>
      <p:regular r:id="rId61"/>
    </p:embeddedFont>
    <p:embeddedFont>
      <p:font typeface="Calibri" panose="020F0502020204030204" charset="0"/>
      <p:regular r:id="rId62"/>
      <p:bold r:id="rId63"/>
      <p:italic r:id="rId64"/>
      <p:boldItalic r:id="rId65"/>
    </p:embeddedFont>
  </p:embeddedFontLst>
  <p:custDataLst>
    <p:tags r:id="rId6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61" userDrawn="1">
          <p15:clr>
            <a:srgbClr val="A4A3A4"/>
          </p15:clr>
        </p15:guide>
        <p15:guide id="2" pos="298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1" clrIdx="0"/>
  <p:cmAuthor id="2" name="Administrator" initials="A" lastIdx="1" clrIdx="1"/>
  <p:cmAuthor id="75" name="作者" initials="A" lastIdx="0" clrIdx="2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95959"/>
    <a:srgbClr val="8EB4E3"/>
    <a:srgbClr val="E6B9B8"/>
    <a:srgbClr val="CC4C1F"/>
    <a:srgbClr val="CD4C1F"/>
    <a:srgbClr val="645A4C"/>
    <a:srgbClr val="8C7D64"/>
    <a:srgbClr val="9E90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74" d="100"/>
          <a:sy n="74" d="100"/>
        </p:scale>
        <p:origin x="-1092" y="-90"/>
      </p:cViewPr>
      <p:guideLst>
        <p:guide orient="horz" pos="2261"/>
        <p:guide pos="2989"/>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notesMaster" Target="notesMasters/notesMaster1.xml"/><Relationship Id="rId66" Type="http://schemas.openxmlformats.org/officeDocument/2006/relationships/tags" Target="tags/tag532.xml"/><Relationship Id="rId65" Type="http://schemas.openxmlformats.org/officeDocument/2006/relationships/font" Target="fonts/font9.fntdata"/><Relationship Id="rId64" Type="http://schemas.openxmlformats.org/officeDocument/2006/relationships/font" Target="fonts/font8.fntdata"/><Relationship Id="rId63" Type="http://schemas.openxmlformats.org/officeDocument/2006/relationships/font" Target="fonts/font7.fntdata"/><Relationship Id="rId62" Type="http://schemas.openxmlformats.org/officeDocument/2006/relationships/font" Target="fonts/font6.fntdata"/><Relationship Id="rId61" Type="http://schemas.openxmlformats.org/officeDocument/2006/relationships/font" Target="fonts/font5.fntdata"/><Relationship Id="rId60" Type="http://schemas.openxmlformats.org/officeDocument/2006/relationships/font" Target="fonts/font4.fntdata"/><Relationship Id="rId6" Type="http://schemas.openxmlformats.org/officeDocument/2006/relationships/slide" Target="slides/slide2.xml"/><Relationship Id="rId59" Type="http://schemas.openxmlformats.org/officeDocument/2006/relationships/font" Target="fonts/font3.fntdata"/><Relationship Id="rId58" Type="http://schemas.openxmlformats.org/officeDocument/2006/relationships/font" Target="fonts/font2.fntdata"/><Relationship Id="rId57" Type="http://schemas.openxmlformats.org/officeDocument/2006/relationships/font" Target="fonts/font1.fntdata"/><Relationship Id="rId56" Type="http://schemas.openxmlformats.org/officeDocument/2006/relationships/commentAuthors" Target="commentAuthors.xml"/><Relationship Id="rId55" Type="http://schemas.openxmlformats.org/officeDocument/2006/relationships/tableStyles" Target="tableStyles.xml"/><Relationship Id="rId54" Type="http://schemas.openxmlformats.org/officeDocument/2006/relationships/viewProps" Target="viewProps.xml"/><Relationship Id="rId53" Type="http://schemas.openxmlformats.org/officeDocument/2006/relationships/presProps" Target="presProps.xml"/><Relationship Id="rId52" Type="http://schemas.openxmlformats.org/officeDocument/2006/relationships/slide" Target="slides/slide47.xml"/><Relationship Id="rId51" Type="http://schemas.openxmlformats.org/officeDocument/2006/relationships/slide" Target="slides/slide46.xml"/><Relationship Id="rId50" Type="http://schemas.openxmlformats.org/officeDocument/2006/relationships/slide" Target="slides/slide45.xml"/><Relationship Id="rId5" Type="http://schemas.openxmlformats.org/officeDocument/2006/relationships/slide" Target="slides/slide1.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带同学们学习如何运用色彩搭配方法，营造出和谐的画面。</a:t>
            </a:r>
            <a:endParaRPr lang="zh-CN" altLang="en-US"/>
          </a:p>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将小面积的繁杂图形或者是简单图形来衬托大面积的简单图形和繁杂图形。</a:t>
            </a:r>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一般同色相调和会在典雅的，清新的、典雅的、古朴的这几种风格里设计。</a:t>
            </a:r>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30</a:t>
            </a:r>
            <a:r>
              <a:rPr lang="zh-CN" altLang="en-US"/>
              <a:t>度以内的是近似色。</a:t>
            </a:r>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image" Target="../media/image3.png"/><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2.png"/><Relationship Id="rId2" Type="http://schemas.openxmlformats.org/officeDocument/2006/relationships/tags" Target="../tags/tag1.xml"/><Relationship Id="rId11" Type="http://schemas.openxmlformats.org/officeDocument/2006/relationships/tags" Target="../tags/tag8.xml"/><Relationship Id="rId10" Type="http://schemas.openxmlformats.org/officeDocument/2006/relationships/tags" Target="../tags/tag7.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4.xml"/><Relationship Id="rId7" Type="http://schemas.openxmlformats.org/officeDocument/2006/relationships/tags" Target="../tags/tag13.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image" Target="../media/image4.png"/><Relationship Id="rId2" Type="http://schemas.openxmlformats.org/officeDocument/2006/relationships/tags" Target="../tags/tag9.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image" Target="../media/image2.png"/><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1" Type="http://schemas.openxmlformats.org/officeDocument/2006/relationships/tags" Target="../tags/tag23.xml"/><Relationship Id="rId10" Type="http://schemas.openxmlformats.org/officeDocument/2006/relationships/tags" Target="../tags/tag22.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30.xml"/><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image" Target="../media/image4.png"/><Relationship Id="rId2" Type="http://schemas.openxmlformats.org/officeDocument/2006/relationships/tags" Target="../tags/tag2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37.xml"/><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image" Target="../media/image4.png"/><Relationship Id="rId2" Type="http://schemas.openxmlformats.org/officeDocument/2006/relationships/tags" Target="../tags/tag31.xml"/><Relationship Id="rId11" Type="http://schemas.openxmlformats.org/officeDocument/2006/relationships/tags" Target="../tags/tag39.xml"/><Relationship Id="rId10" Type="http://schemas.openxmlformats.org/officeDocument/2006/relationships/tags" Target="../tags/tag3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image" Target="../media/image4.png"/><Relationship Id="rId2" Type="http://schemas.openxmlformats.org/officeDocument/2006/relationships/tags" Target="../tags/tag44.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54.xml"/><Relationship Id="rId8" Type="http://schemas.openxmlformats.org/officeDocument/2006/relationships/tags" Target="../tags/tag53.xml"/><Relationship Id="rId7" Type="http://schemas.openxmlformats.org/officeDocument/2006/relationships/tags" Target="../tags/tag52.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image" Target="../media/image4.png"/><Relationship Id="rId2" Type="http://schemas.openxmlformats.org/officeDocument/2006/relationships/tags" Target="../tags/tag48.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60.xml"/><Relationship Id="rId7" Type="http://schemas.openxmlformats.org/officeDocument/2006/relationships/tags" Target="../tags/tag59.xml"/><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image" Target="../media/image4.png"/><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image" Target="../media/image4.png"/><Relationship Id="rId2" Type="http://schemas.openxmlformats.org/officeDocument/2006/relationships/tags" Target="../tags/tag61.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71.xml"/><Relationship Id="rId8" Type="http://schemas.openxmlformats.org/officeDocument/2006/relationships/tags" Target="../tags/tag70.xml"/><Relationship Id="rId7" Type="http://schemas.openxmlformats.org/officeDocument/2006/relationships/tags" Target="../tags/tag69.xml"/><Relationship Id="rId6" Type="http://schemas.openxmlformats.org/officeDocument/2006/relationships/image" Target="../media/image3.png"/><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image" Target="../media/image2.png"/><Relationship Id="rId2" Type="http://schemas.openxmlformats.org/officeDocument/2006/relationships/tags" Target="../tags/tag66.xml"/><Relationship Id="rId10" Type="http://schemas.openxmlformats.org/officeDocument/2006/relationships/tags" Target="../tags/tag72.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7" Type="http://schemas.openxmlformats.org/officeDocument/2006/relationships/tags" Target="../tags/tag77.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3" Type="http://schemas.openxmlformats.org/officeDocument/2006/relationships/image" Target="../media/image4.png"/><Relationship Id="rId2" Type="http://schemas.openxmlformats.org/officeDocument/2006/relationships/tags" Target="../tags/tag73.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7" Type="http://schemas.openxmlformats.org/officeDocument/2006/relationships/tags" Target="../tags/tag83.xml"/><Relationship Id="rId6" Type="http://schemas.openxmlformats.org/officeDocument/2006/relationships/tags" Target="../tags/tag82.xml"/><Relationship Id="rId5" Type="http://schemas.openxmlformats.org/officeDocument/2006/relationships/tags" Target="../tags/tag81.xml"/><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tags" Target="../tags/tag89.xml"/><Relationship Id="rId7" Type="http://schemas.openxmlformats.org/officeDocument/2006/relationships/tags" Target="../tags/tag88.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image" Target="../media/image2.png"/><Relationship Id="rId2" Type="http://schemas.openxmlformats.org/officeDocument/2006/relationships/tags" Target="../tags/tag84.xml"/><Relationship Id="rId10" Type="http://schemas.openxmlformats.org/officeDocument/2006/relationships/tags" Target="../tags/tag91.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98.xml"/><Relationship Id="rId8" Type="http://schemas.openxmlformats.org/officeDocument/2006/relationships/tags" Target="../tags/tag97.xml"/><Relationship Id="rId7" Type="http://schemas.openxmlformats.org/officeDocument/2006/relationships/tags" Target="../tags/tag96.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image" Target="../media/image4.png"/><Relationship Id="rId2" Type="http://schemas.openxmlformats.org/officeDocument/2006/relationships/tags" Target="../tags/tag92.xml"/><Relationship Id="rId10" Type="http://schemas.openxmlformats.org/officeDocument/2006/relationships/tags" Target="../tags/tag99.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9" Type="http://schemas.openxmlformats.org/officeDocument/2006/relationships/tags" Target="../tags/tag106.xml"/><Relationship Id="rId8" Type="http://schemas.openxmlformats.org/officeDocument/2006/relationships/tags" Target="../tags/tag105.xml"/><Relationship Id="rId7" Type="http://schemas.openxmlformats.org/officeDocument/2006/relationships/tags" Target="../tags/tag104.xml"/><Relationship Id="rId6" Type="http://schemas.openxmlformats.org/officeDocument/2006/relationships/tags" Target="../tags/tag103.xml"/><Relationship Id="rId5" Type="http://schemas.openxmlformats.org/officeDocument/2006/relationships/tags" Target="../tags/tag102.xml"/><Relationship Id="rId4" Type="http://schemas.openxmlformats.org/officeDocument/2006/relationships/tags" Target="../tags/tag101.xml"/><Relationship Id="rId3" Type="http://schemas.openxmlformats.org/officeDocument/2006/relationships/image" Target="../media/image4.png"/><Relationship Id="rId2" Type="http://schemas.openxmlformats.org/officeDocument/2006/relationships/tags" Target="../tags/tag100.xml"/><Relationship Id="rId10" Type="http://schemas.openxmlformats.org/officeDocument/2006/relationships/tags" Target="../tags/tag107.xm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9" Type="http://schemas.openxmlformats.org/officeDocument/2006/relationships/tags" Target="../tags/tag114.xml"/><Relationship Id="rId8" Type="http://schemas.openxmlformats.org/officeDocument/2006/relationships/tags" Target="../tags/tag113.xml"/><Relationship Id="rId7" Type="http://schemas.openxmlformats.org/officeDocument/2006/relationships/tags" Target="../tags/tag112.xml"/><Relationship Id="rId6" Type="http://schemas.openxmlformats.org/officeDocument/2006/relationships/tags" Target="../tags/tag111.xml"/><Relationship Id="rId5" Type="http://schemas.openxmlformats.org/officeDocument/2006/relationships/tags" Target="../tags/tag110.xml"/><Relationship Id="rId4" Type="http://schemas.openxmlformats.org/officeDocument/2006/relationships/tags" Target="../tags/tag109.xml"/><Relationship Id="rId3" Type="http://schemas.openxmlformats.org/officeDocument/2006/relationships/image" Target="../media/image4.png"/><Relationship Id="rId2" Type="http://schemas.openxmlformats.org/officeDocument/2006/relationships/tags" Target="../tags/tag108.xml"/><Relationship Id="rId12" Type="http://schemas.openxmlformats.org/officeDocument/2006/relationships/tags" Target="../tags/tag117.xml"/><Relationship Id="rId11" Type="http://schemas.openxmlformats.org/officeDocument/2006/relationships/tags" Target="../tags/tag116.xml"/><Relationship Id="rId10" Type="http://schemas.openxmlformats.org/officeDocument/2006/relationships/tags" Target="../tags/tag115.xm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7" Type="http://schemas.openxmlformats.org/officeDocument/2006/relationships/tags" Target="../tags/tag123.xml"/><Relationship Id="rId6" Type="http://schemas.openxmlformats.org/officeDocument/2006/relationships/tags" Target="../tags/tag122.xml"/><Relationship Id="rId5" Type="http://schemas.openxmlformats.org/officeDocument/2006/relationships/tags" Target="../tags/tag121.xml"/><Relationship Id="rId4" Type="http://schemas.openxmlformats.org/officeDocument/2006/relationships/tags" Target="../tags/tag120.xml"/><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9" Type="http://schemas.openxmlformats.org/officeDocument/2006/relationships/tags" Target="../tags/tag135.xml"/><Relationship Id="rId8" Type="http://schemas.openxmlformats.org/officeDocument/2006/relationships/tags" Target="../tags/tag134.xml"/><Relationship Id="rId7" Type="http://schemas.openxmlformats.org/officeDocument/2006/relationships/tags" Target="../tags/tag133.xml"/><Relationship Id="rId6" Type="http://schemas.openxmlformats.org/officeDocument/2006/relationships/image" Target="../media/image3.png"/><Relationship Id="rId5" Type="http://schemas.openxmlformats.org/officeDocument/2006/relationships/tags" Target="../tags/tag132.xml"/><Relationship Id="rId4" Type="http://schemas.openxmlformats.org/officeDocument/2006/relationships/tags" Target="../tags/tag131.xml"/><Relationship Id="rId3" Type="http://schemas.openxmlformats.org/officeDocument/2006/relationships/image" Target="../media/image2.png"/><Relationship Id="rId2" Type="http://schemas.openxmlformats.org/officeDocument/2006/relationships/tags" Target="../tags/tag130.xml"/><Relationship Id="rId11" Type="http://schemas.openxmlformats.org/officeDocument/2006/relationships/tags" Target="../tags/tag137.xml"/><Relationship Id="rId10" Type="http://schemas.openxmlformats.org/officeDocument/2006/relationships/tags" Target="../tags/tag136.xm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8" Type="http://schemas.openxmlformats.org/officeDocument/2006/relationships/tags" Target="../tags/tag143.xml"/><Relationship Id="rId7" Type="http://schemas.openxmlformats.org/officeDocument/2006/relationships/tags" Target="../tags/tag142.xml"/><Relationship Id="rId6" Type="http://schemas.openxmlformats.org/officeDocument/2006/relationships/tags" Target="../tags/tag141.xml"/><Relationship Id="rId5" Type="http://schemas.openxmlformats.org/officeDocument/2006/relationships/tags" Target="../tags/tag140.xml"/><Relationship Id="rId4" Type="http://schemas.openxmlformats.org/officeDocument/2006/relationships/tags" Target="../tags/tag139.xml"/><Relationship Id="rId3" Type="http://schemas.openxmlformats.org/officeDocument/2006/relationships/image" Target="../media/image4.png"/><Relationship Id="rId2" Type="http://schemas.openxmlformats.org/officeDocument/2006/relationships/tags" Target="../tags/tag138.xml"/><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9" Type="http://schemas.openxmlformats.org/officeDocument/2006/relationships/tags" Target="../tags/tag150.xml"/><Relationship Id="rId8" Type="http://schemas.openxmlformats.org/officeDocument/2006/relationships/tags" Target="../tags/tag149.xml"/><Relationship Id="rId7" Type="http://schemas.openxmlformats.org/officeDocument/2006/relationships/tags" Target="../tags/tag148.xml"/><Relationship Id="rId6" Type="http://schemas.openxmlformats.org/officeDocument/2006/relationships/tags" Target="../tags/tag147.xml"/><Relationship Id="rId5" Type="http://schemas.openxmlformats.org/officeDocument/2006/relationships/image" Target="../media/image2.png"/><Relationship Id="rId4" Type="http://schemas.openxmlformats.org/officeDocument/2006/relationships/tags" Target="../tags/tag146.xml"/><Relationship Id="rId3" Type="http://schemas.openxmlformats.org/officeDocument/2006/relationships/tags" Target="../tags/tag145.xml"/><Relationship Id="rId2" Type="http://schemas.openxmlformats.org/officeDocument/2006/relationships/tags" Target="../tags/tag144.xml"/><Relationship Id="rId11" Type="http://schemas.openxmlformats.org/officeDocument/2006/relationships/tags" Target="../tags/tag152.xml"/><Relationship Id="rId10" Type="http://schemas.openxmlformats.org/officeDocument/2006/relationships/tags" Target="../tags/tag151.xm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9" Type="http://schemas.openxmlformats.org/officeDocument/2006/relationships/tags" Target="../tags/tag159.xml"/><Relationship Id="rId8" Type="http://schemas.openxmlformats.org/officeDocument/2006/relationships/tags" Target="../tags/tag158.xml"/><Relationship Id="rId7" Type="http://schemas.openxmlformats.org/officeDocument/2006/relationships/tags" Target="../tags/tag157.xml"/><Relationship Id="rId6" Type="http://schemas.openxmlformats.org/officeDocument/2006/relationships/tags" Target="../tags/tag156.xml"/><Relationship Id="rId5" Type="http://schemas.openxmlformats.org/officeDocument/2006/relationships/tags" Target="../tags/tag155.xml"/><Relationship Id="rId4" Type="http://schemas.openxmlformats.org/officeDocument/2006/relationships/tags" Target="../tags/tag154.xml"/><Relationship Id="rId3" Type="http://schemas.openxmlformats.org/officeDocument/2006/relationships/image" Target="../media/image4.png"/><Relationship Id="rId2" Type="http://schemas.openxmlformats.org/officeDocument/2006/relationships/tags" Target="../tags/tag153.xm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9" Type="http://schemas.openxmlformats.org/officeDocument/2006/relationships/tags" Target="../tags/tag166.xml"/><Relationship Id="rId8" Type="http://schemas.openxmlformats.org/officeDocument/2006/relationships/tags" Target="../tags/tag165.xml"/><Relationship Id="rId7" Type="http://schemas.openxmlformats.org/officeDocument/2006/relationships/tags" Target="../tags/tag164.xml"/><Relationship Id="rId6" Type="http://schemas.openxmlformats.org/officeDocument/2006/relationships/tags" Target="../tags/tag163.xml"/><Relationship Id="rId5" Type="http://schemas.openxmlformats.org/officeDocument/2006/relationships/tags" Target="../tags/tag162.xml"/><Relationship Id="rId4" Type="http://schemas.openxmlformats.org/officeDocument/2006/relationships/tags" Target="../tags/tag161.xml"/><Relationship Id="rId3" Type="http://schemas.openxmlformats.org/officeDocument/2006/relationships/image" Target="../media/image4.png"/><Relationship Id="rId2" Type="http://schemas.openxmlformats.org/officeDocument/2006/relationships/tags" Target="../tags/tag160.xml"/><Relationship Id="rId11" Type="http://schemas.openxmlformats.org/officeDocument/2006/relationships/tags" Target="../tags/tag168.xml"/><Relationship Id="rId10" Type="http://schemas.openxmlformats.org/officeDocument/2006/relationships/tags" Target="../tags/tag167.xml"/><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5" Type="http://schemas.openxmlformats.org/officeDocument/2006/relationships/tags" Target="../tags/tag172.xml"/><Relationship Id="rId4" Type="http://schemas.openxmlformats.org/officeDocument/2006/relationships/tags" Target="../tags/tag171.xml"/><Relationship Id="rId3" Type="http://schemas.openxmlformats.org/officeDocument/2006/relationships/tags" Target="../tags/tag170.xml"/><Relationship Id="rId2" Type="http://schemas.openxmlformats.org/officeDocument/2006/relationships/tags" Target="../tags/tag169.xml"/><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6" Type="http://schemas.openxmlformats.org/officeDocument/2006/relationships/tags" Target="../tags/tag176.xml"/><Relationship Id="rId5" Type="http://schemas.openxmlformats.org/officeDocument/2006/relationships/tags" Target="../tags/tag175.xml"/><Relationship Id="rId4" Type="http://schemas.openxmlformats.org/officeDocument/2006/relationships/tags" Target="../tags/tag174.xml"/><Relationship Id="rId3" Type="http://schemas.openxmlformats.org/officeDocument/2006/relationships/image" Target="../media/image4.png"/><Relationship Id="rId2" Type="http://schemas.openxmlformats.org/officeDocument/2006/relationships/tags" Target="../tags/tag173.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9" Type="http://schemas.openxmlformats.org/officeDocument/2006/relationships/tags" Target="../tags/tag183.xml"/><Relationship Id="rId8" Type="http://schemas.openxmlformats.org/officeDocument/2006/relationships/tags" Target="../tags/tag182.xml"/><Relationship Id="rId7" Type="http://schemas.openxmlformats.org/officeDocument/2006/relationships/tags" Target="../tags/tag181.xml"/><Relationship Id="rId6" Type="http://schemas.openxmlformats.org/officeDocument/2006/relationships/tags" Target="../tags/tag180.xml"/><Relationship Id="rId5" Type="http://schemas.openxmlformats.org/officeDocument/2006/relationships/tags" Target="../tags/tag179.xml"/><Relationship Id="rId4" Type="http://schemas.openxmlformats.org/officeDocument/2006/relationships/tags" Target="../tags/tag178.xml"/><Relationship Id="rId3" Type="http://schemas.openxmlformats.org/officeDocument/2006/relationships/image" Target="../media/image4.png"/><Relationship Id="rId2" Type="http://schemas.openxmlformats.org/officeDocument/2006/relationships/tags" Target="../tags/tag177.xml"/><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8" Type="http://schemas.openxmlformats.org/officeDocument/2006/relationships/tags" Target="../tags/tag189.xml"/><Relationship Id="rId7" Type="http://schemas.openxmlformats.org/officeDocument/2006/relationships/tags" Target="../tags/tag188.xml"/><Relationship Id="rId6" Type="http://schemas.openxmlformats.org/officeDocument/2006/relationships/tags" Target="../tags/tag187.xml"/><Relationship Id="rId5" Type="http://schemas.openxmlformats.org/officeDocument/2006/relationships/tags" Target="../tags/tag186.xml"/><Relationship Id="rId4" Type="http://schemas.openxmlformats.org/officeDocument/2006/relationships/tags" Target="../tags/tag185.xml"/><Relationship Id="rId3" Type="http://schemas.openxmlformats.org/officeDocument/2006/relationships/image" Target="../media/image4.png"/><Relationship Id="rId2" Type="http://schemas.openxmlformats.org/officeDocument/2006/relationships/tags" Target="../tags/tag184.xml"/><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7" Type="http://schemas.openxmlformats.org/officeDocument/2006/relationships/tags" Target="../tags/tag194.xml"/><Relationship Id="rId6" Type="http://schemas.openxmlformats.org/officeDocument/2006/relationships/tags" Target="../tags/tag193.xml"/><Relationship Id="rId5" Type="http://schemas.openxmlformats.org/officeDocument/2006/relationships/tags" Target="../tags/tag192.xml"/><Relationship Id="rId4" Type="http://schemas.openxmlformats.org/officeDocument/2006/relationships/tags" Target="../tags/tag191.xml"/><Relationship Id="rId3" Type="http://schemas.openxmlformats.org/officeDocument/2006/relationships/image" Target="../media/image4.png"/><Relationship Id="rId2" Type="http://schemas.openxmlformats.org/officeDocument/2006/relationships/tags" Target="../tags/tag190.xml"/><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9" Type="http://schemas.openxmlformats.org/officeDocument/2006/relationships/tags" Target="../tags/tag200.xml"/><Relationship Id="rId8" Type="http://schemas.openxmlformats.org/officeDocument/2006/relationships/tags" Target="../tags/tag199.xml"/><Relationship Id="rId7" Type="http://schemas.openxmlformats.org/officeDocument/2006/relationships/tags" Target="../tags/tag198.xml"/><Relationship Id="rId6" Type="http://schemas.openxmlformats.org/officeDocument/2006/relationships/image" Target="../media/image3.png"/><Relationship Id="rId5" Type="http://schemas.openxmlformats.org/officeDocument/2006/relationships/tags" Target="../tags/tag197.xml"/><Relationship Id="rId4" Type="http://schemas.openxmlformats.org/officeDocument/2006/relationships/tags" Target="../tags/tag196.xml"/><Relationship Id="rId3" Type="http://schemas.openxmlformats.org/officeDocument/2006/relationships/image" Target="../media/image2.png"/><Relationship Id="rId2" Type="http://schemas.openxmlformats.org/officeDocument/2006/relationships/tags" Target="../tags/tag195.xml"/><Relationship Id="rId11" Type="http://schemas.openxmlformats.org/officeDocument/2006/relationships/tags" Target="../tags/tag202.xml"/><Relationship Id="rId10" Type="http://schemas.openxmlformats.org/officeDocument/2006/relationships/tags" Target="../tags/tag201.xml"/><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7" Type="http://schemas.openxmlformats.org/officeDocument/2006/relationships/tags" Target="../tags/tag207.xml"/><Relationship Id="rId6" Type="http://schemas.openxmlformats.org/officeDocument/2006/relationships/tags" Target="../tags/tag206.xml"/><Relationship Id="rId5" Type="http://schemas.openxmlformats.org/officeDocument/2006/relationships/tags" Target="../tags/tag205.xml"/><Relationship Id="rId4" Type="http://schemas.openxmlformats.org/officeDocument/2006/relationships/tags" Target="../tags/tag204.xml"/><Relationship Id="rId3" Type="http://schemas.openxmlformats.org/officeDocument/2006/relationships/image" Target="../media/image4.png"/><Relationship Id="rId2" Type="http://schemas.openxmlformats.org/officeDocument/2006/relationships/tags" Target="../tags/tag203.xml"/><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7" Type="http://schemas.openxmlformats.org/officeDocument/2006/relationships/tags" Target="../tags/tag213.xml"/><Relationship Id="rId6" Type="http://schemas.openxmlformats.org/officeDocument/2006/relationships/tags" Target="../tags/tag212.xml"/><Relationship Id="rId5" Type="http://schemas.openxmlformats.org/officeDocument/2006/relationships/tags" Target="../tags/tag211.xml"/><Relationship Id="rId4" Type="http://schemas.openxmlformats.org/officeDocument/2006/relationships/tags" Target="../tags/tag210.xml"/><Relationship Id="rId3" Type="http://schemas.openxmlformats.org/officeDocument/2006/relationships/tags" Target="../tags/tag209.xml"/><Relationship Id="rId2" Type="http://schemas.openxmlformats.org/officeDocument/2006/relationships/tags" Target="../tags/tag208.xml"/><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9" Type="http://schemas.openxmlformats.org/officeDocument/2006/relationships/tags" Target="../tags/tag220.xml"/><Relationship Id="rId8" Type="http://schemas.openxmlformats.org/officeDocument/2006/relationships/tags" Target="../tags/tag219.xml"/><Relationship Id="rId7" Type="http://schemas.openxmlformats.org/officeDocument/2006/relationships/tags" Target="../tags/tag218.xml"/><Relationship Id="rId6" Type="http://schemas.openxmlformats.org/officeDocument/2006/relationships/tags" Target="../tags/tag217.xml"/><Relationship Id="rId5" Type="http://schemas.openxmlformats.org/officeDocument/2006/relationships/tags" Target="../tags/tag216.xml"/><Relationship Id="rId4" Type="http://schemas.openxmlformats.org/officeDocument/2006/relationships/tags" Target="../tags/tag215.xml"/><Relationship Id="rId3" Type="http://schemas.openxmlformats.org/officeDocument/2006/relationships/image" Target="../media/image2.png"/><Relationship Id="rId2" Type="http://schemas.openxmlformats.org/officeDocument/2006/relationships/tags" Target="../tags/tag214.xml"/><Relationship Id="rId10" Type="http://schemas.openxmlformats.org/officeDocument/2006/relationships/tags" Target="../tags/tag221.xml"/><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9" Type="http://schemas.openxmlformats.org/officeDocument/2006/relationships/tags" Target="../tags/tag228.xml"/><Relationship Id="rId8" Type="http://schemas.openxmlformats.org/officeDocument/2006/relationships/tags" Target="../tags/tag227.xml"/><Relationship Id="rId7" Type="http://schemas.openxmlformats.org/officeDocument/2006/relationships/tags" Target="../tags/tag226.xml"/><Relationship Id="rId6" Type="http://schemas.openxmlformats.org/officeDocument/2006/relationships/tags" Target="../tags/tag225.xml"/><Relationship Id="rId5" Type="http://schemas.openxmlformats.org/officeDocument/2006/relationships/tags" Target="../tags/tag224.xml"/><Relationship Id="rId4" Type="http://schemas.openxmlformats.org/officeDocument/2006/relationships/tags" Target="../tags/tag223.xml"/><Relationship Id="rId3" Type="http://schemas.openxmlformats.org/officeDocument/2006/relationships/image" Target="../media/image4.png"/><Relationship Id="rId2" Type="http://schemas.openxmlformats.org/officeDocument/2006/relationships/tags" Target="../tags/tag222.xml"/><Relationship Id="rId10" Type="http://schemas.openxmlformats.org/officeDocument/2006/relationships/tags" Target="../tags/tag229.xml"/><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9" Type="http://schemas.openxmlformats.org/officeDocument/2006/relationships/tags" Target="../tags/tag236.xml"/><Relationship Id="rId8" Type="http://schemas.openxmlformats.org/officeDocument/2006/relationships/tags" Target="../tags/tag235.xml"/><Relationship Id="rId7" Type="http://schemas.openxmlformats.org/officeDocument/2006/relationships/tags" Target="../tags/tag234.xml"/><Relationship Id="rId6" Type="http://schemas.openxmlformats.org/officeDocument/2006/relationships/tags" Target="../tags/tag233.xml"/><Relationship Id="rId5" Type="http://schemas.openxmlformats.org/officeDocument/2006/relationships/tags" Target="../tags/tag232.xml"/><Relationship Id="rId4" Type="http://schemas.openxmlformats.org/officeDocument/2006/relationships/tags" Target="../tags/tag231.xml"/><Relationship Id="rId3" Type="http://schemas.openxmlformats.org/officeDocument/2006/relationships/image" Target="../media/image4.png"/><Relationship Id="rId2" Type="http://schemas.openxmlformats.org/officeDocument/2006/relationships/tags" Target="../tags/tag230.xml"/><Relationship Id="rId10" Type="http://schemas.openxmlformats.org/officeDocument/2006/relationships/tags" Target="../tags/tag237.xml"/><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9" Type="http://schemas.openxmlformats.org/officeDocument/2006/relationships/tags" Target="../tags/tag244.xml"/><Relationship Id="rId8" Type="http://schemas.openxmlformats.org/officeDocument/2006/relationships/tags" Target="../tags/tag243.xml"/><Relationship Id="rId7" Type="http://schemas.openxmlformats.org/officeDocument/2006/relationships/tags" Target="../tags/tag242.xml"/><Relationship Id="rId6" Type="http://schemas.openxmlformats.org/officeDocument/2006/relationships/tags" Target="../tags/tag241.xml"/><Relationship Id="rId5" Type="http://schemas.openxmlformats.org/officeDocument/2006/relationships/tags" Target="../tags/tag240.xml"/><Relationship Id="rId4" Type="http://schemas.openxmlformats.org/officeDocument/2006/relationships/tags" Target="../tags/tag239.xml"/><Relationship Id="rId3" Type="http://schemas.openxmlformats.org/officeDocument/2006/relationships/image" Target="../media/image4.png"/><Relationship Id="rId2" Type="http://schemas.openxmlformats.org/officeDocument/2006/relationships/tags" Target="../tags/tag238.xml"/><Relationship Id="rId12" Type="http://schemas.openxmlformats.org/officeDocument/2006/relationships/tags" Target="../tags/tag247.xml"/><Relationship Id="rId11" Type="http://schemas.openxmlformats.org/officeDocument/2006/relationships/tags" Target="../tags/tag246.xml"/><Relationship Id="rId10" Type="http://schemas.openxmlformats.org/officeDocument/2006/relationships/tags" Target="../tags/tag245.xml"/><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7" Type="http://schemas.openxmlformats.org/officeDocument/2006/relationships/tags" Target="../tags/tag253.xml"/><Relationship Id="rId6" Type="http://schemas.openxmlformats.org/officeDocument/2006/relationships/tags" Target="../tags/tag252.xml"/><Relationship Id="rId5" Type="http://schemas.openxmlformats.org/officeDocument/2006/relationships/tags" Target="../tags/tag251.xml"/><Relationship Id="rId4" Type="http://schemas.openxmlformats.org/officeDocument/2006/relationships/tags" Target="../tags/tag250.xml"/><Relationship Id="rId3" Type="http://schemas.openxmlformats.org/officeDocument/2006/relationships/tags" Target="../tags/tag249.xml"/><Relationship Id="rId2" Type="http://schemas.openxmlformats.org/officeDocument/2006/relationships/tags" Target="../tags/tag248.xml"/><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rotWithShape="1">
          <a:blip r:embed="rId2">
            <a:alphaModFix amt="60000"/>
          </a:blip>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p:random/>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sp>
        <p:nvSpPr>
          <p:cNvPr id="2" name="矩形 1"/>
          <p:cNvSpPr/>
          <p:nvPr userDrawn="1"/>
        </p:nvSpPr>
        <p:spPr>
          <a:xfrm>
            <a:off x="2" y="2999804"/>
            <a:ext cx="18288000" cy="4751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
        <p:nvSpPr>
          <p:cNvPr id="10" name="Picture Placeholder 7"/>
          <p:cNvSpPr>
            <a:spLocks noGrp="1"/>
          </p:cNvSpPr>
          <p:nvPr>
            <p:ph type="pic" sz="quarter" idx="15"/>
          </p:nvPr>
        </p:nvSpPr>
        <p:spPr>
          <a:xfrm>
            <a:off x="484122" y="3396044"/>
            <a:ext cx="7820426" cy="39941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2100">
                <a:solidFill>
                  <a:schemeClr val="tx1">
                    <a:lumMod val="85000"/>
                    <a:lumOff val="15000"/>
                  </a:schemeClr>
                </a:solidFill>
              </a:defRPr>
            </a:lvl1pPr>
          </a:lstStyle>
          <a:p>
            <a:pPr marL="0" lvl="0" algn="ctr"/>
            <a:endParaRPr lang="en-US"/>
          </a:p>
        </p:txBody>
      </p:sp>
      <p:sp>
        <p:nvSpPr>
          <p:cNvPr id="4" name="任意多边形: 形状 3"/>
          <p:cNvSpPr/>
          <p:nvPr userDrawn="1"/>
        </p:nvSpPr>
        <p:spPr bwMode="auto">
          <a:xfrm>
            <a:off x="0" y="0"/>
            <a:ext cx="2373260" cy="2724524"/>
          </a:xfrm>
          <a:custGeom>
            <a:avLst/>
            <a:gdLst>
              <a:gd name="connsiteX0" fmla="*/ 0 w 1186630"/>
              <a:gd name="connsiteY0" fmla="*/ 0 h 1362262"/>
              <a:gd name="connsiteX1" fmla="*/ 1186630 w 1186630"/>
              <a:gd name="connsiteY1" fmla="*/ 0 h 1362262"/>
              <a:gd name="connsiteX2" fmla="*/ 1174432 w 1186630"/>
              <a:gd name="connsiteY2" fmla="*/ 61598 h 1362262"/>
              <a:gd name="connsiteX3" fmla="*/ 1064619 w 1186630"/>
              <a:gd name="connsiteY3" fmla="*/ 199514 h 1362262"/>
              <a:gd name="connsiteX4" fmla="*/ 895226 w 1186630"/>
              <a:gd name="connsiteY4" fmla="*/ 269640 h 1362262"/>
              <a:gd name="connsiteX5" fmla="*/ 717656 w 1186630"/>
              <a:gd name="connsiteY5" fmla="*/ 498720 h 1362262"/>
              <a:gd name="connsiteX6" fmla="*/ 662749 w 1186630"/>
              <a:gd name="connsiteY6" fmla="*/ 626116 h 1362262"/>
              <a:gd name="connsiteX7" fmla="*/ 605506 w 1186630"/>
              <a:gd name="connsiteY7" fmla="*/ 769876 h 1362262"/>
              <a:gd name="connsiteX8" fmla="*/ 544758 w 1186630"/>
              <a:gd name="connsiteY8" fmla="*/ 818964 h 1362262"/>
              <a:gd name="connsiteX9" fmla="*/ 500365 w 1186630"/>
              <a:gd name="connsiteY9" fmla="*/ 935842 h 1362262"/>
              <a:gd name="connsiteX10" fmla="*/ 301767 w 1186630"/>
              <a:gd name="connsiteY10" fmla="*/ 1233879 h 1362262"/>
              <a:gd name="connsiteX11" fmla="*/ 193122 w 1186630"/>
              <a:gd name="connsiteY11" fmla="*/ 1252580 h 1362262"/>
              <a:gd name="connsiteX12" fmla="*/ 802 w 1186630"/>
              <a:gd name="connsiteY12" fmla="*/ 1361860 h 1362262"/>
              <a:gd name="connsiteX13" fmla="*/ 0 w 1186630"/>
              <a:gd name="connsiteY13" fmla="*/ 1362262 h 136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6630" h="1362262">
                <a:moveTo>
                  <a:pt x="0" y="0"/>
                </a:moveTo>
                <a:lnTo>
                  <a:pt x="1186630" y="0"/>
                </a:lnTo>
                <a:lnTo>
                  <a:pt x="1174432" y="61598"/>
                </a:lnTo>
                <a:cubicBezTo>
                  <a:pt x="1153988" y="118576"/>
                  <a:pt x="1116605" y="168541"/>
                  <a:pt x="1064619" y="199514"/>
                </a:cubicBezTo>
                <a:cubicBezTo>
                  <a:pt x="1012049" y="229902"/>
                  <a:pt x="948964" y="240421"/>
                  <a:pt x="895226" y="269640"/>
                </a:cubicBezTo>
                <a:cubicBezTo>
                  <a:pt x="807609" y="318729"/>
                  <a:pt x="760880" y="412231"/>
                  <a:pt x="717656" y="498720"/>
                </a:cubicBezTo>
                <a:cubicBezTo>
                  <a:pt x="695459" y="541965"/>
                  <a:pt x="673263" y="580534"/>
                  <a:pt x="662749" y="626116"/>
                </a:cubicBezTo>
                <a:cubicBezTo>
                  <a:pt x="649898" y="677542"/>
                  <a:pt x="646394" y="730137"/>
                  <a:pt x="605506" y="769876"/>
                </a:cubicBezTo>
                <a:cubicBezTo>
                  <a:pt x="586814" y="787407"/>
                  <a:pt x="562281" y="799095"/>
                  <a:pt x="544758" y="818964"/>
                </a:cubicBezTo>
                <a:cubicBezTo>
                  <a:pt x="515552" y="849352"/>
                  <a:pt x="508543" y="893766"/>
                  <a:pt x="500365" y="935842"/>
                </a:cubicBezTo>
                <a:cubicBezTo>
                  <a:pt x="477001" y="1059732"/>
                  <a:pt x="422094" y="1197647"/>
                  <a:pt x="301767" y="1233879"/>
                </a:cubicBezTo>
                <a:cubicBezTo>
                  <a:pt x="266720" y="1243229"/>
                  <a:pt x="229337" y="1244398"/>
                  <a:pt x="193122" y="1252580"/>
                </a:cubicBezTo>
                <a:cubicBezTo>
                  <a:pt x="135879" y="1265437"/>
                  <a:pt x="69582" y="1321830"/>
                  <a:pt x="802" y="1361860"/>
                </a:cubicBezTo>
                <a:lnTo>
                  <a:pt x="0" y="1362262"/>
                </a:lnTo>
                <a:close/>
              </a:path>
            </a:pathLst>
          </a:custGeom>
          <a:solidFill>
            <a:srgbClr val="FFCAD4"/>
          </a:solid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noAutofit/>
          </a:bodyPr>
          <a:lstStyle/>
          <a:p>
            <a:endParaRPr lang="zh-CN" altLang="en-US" sz="3600"/>
          </a:p>
        </p:txBody>
      </p:sp>
      <p:sp>
        <p:nvSpPr>
          <p:cNvPr id="5" name="任意多边形: 形状 4"/>
          <p:cNvSpPr/>
          <p:nvPr userDrawn="1"/>
        </p:nvSpPr>
        <p:spPr bwMode="auto">
          <a:xfrm>
            <a:off x="-2" y="7741456"/>
            <a:ext cx="1581088" cy="2545544"/>
          </a:xfrm>
          <a:custGeom>
            <a:avLst/>
            <a:gdLst>
              <a:gd name="connsiteX0" fmla="*/ 168806 w 790544"/>
              <a:gd name="connsiteY0" fmla="*/ 765 h 1272772"/>
              <a:gd name="connsiteX1" fmla="*/ 367843 w 790544"/>
              <a:gd name="connsiteY1" fmla="*/ 46891 h 1272772"/>
              <a:gd name="connsiteX2" fmla="*/ 690309 w 790544"/>
              <a:gd name="connsiteY2" fmla="*/ 525397 h 1272772"/>
              <a:gd name="connsiteX3" fmla="*/ 678723 w 790544"/>
              <a:gd name="connsiteY3" fmla="*/ 778156 h 1272772"/>
              <a:gd name="connsiteX4" fmla="*/ 784925 w 790544"/>
              <a:gd name="connsiteY4" fmla="*/ 1075293 h 1272772"/>
              <a:gd name="connsiteX5" fmla="*/ 757891 w 790544"/>
              <a:gd name="connsiteY5" fmla="*/ 1272098 h 1272772"/>
              <a:gd name="connsiteX6" fmla="*/ 757446 w 790544"/>
              <a:gd name="connsiteY6" fmla="*/ 1272772 h 1272772"/>
              <a:gd name="connsiteX7" fmla="*/ 0 w 790544"/>
              <a:gd name="connsiteY7" fmla="*/ 1272772 h 1272772"/>
              <a:gd name="connsiteX8" fmla="*/ 0 w 790544"/>
              <a:gd name="connsiteY8" fmla="*/ 95710 h 1272772"/>
              <a:gd name="connsiteX9" fmla="*/ 33882 w 790544"/>
              <a:gd name="connsiteY9" fmla="*/ 61332 h 1272772"/>
              <a:gd name="connsiteX10" fmla="*/ 103305 w 790544"/>
              <a:gd name="connsiteY10" fmla="*/ 16019 h 1272772"/>
              <a:gd name="connsiteX11" fmla="*/ 168806 w 790544"/>
              <a:gd name="connsiteY11" fmla="*/ 765 h 127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0544" h="1272772">
                <a:moveTo>
                  <a:pt x="168806" y="765"/>
                </a:moveTo>
                <a:cubicBezTo>
                  <a:pt x="235695" y="-4481"/>
                  <a:pt x="305571" y="17949"/>
                  <a:pt x="367843" y="46891"/>
                </a:cubicBezTo>
                <a:cubicBezTo>
                  <a:pt x="572522" y="139505"/>
                  <a:pt x="698033" y="291932"/>
                  <a:pt x="690309" y="525397"/>
                </a:cubicBezTo>
                <a:cubicBezTo>
                  <a:pt x="686447" y="610293"/>
                  <a:pt x="665207" y="695189"/>
                  <a:pt x="678723" y="778156"/>
                </a:cubicBezTo>
                <a:cubicBezTo>
                  <a:pt x="696102" y="882347"/>
                  <a:pt x="765615" y="971102"/>
                  <a:pt x="784925" y="1075293"/>
                </a:cubicBezTo>
                <a:cubicBezTo>
                  <a:pt x="798441" y="1140894"/>
                  <a:pt x="786855" y="1210355"/>
                  <a:pt x="757891" y="1272098"/>
                </a:cubicBezTo>
                <a:lnTo>
                  <a:pt x="757446" y="1272772"/>
                </a:lnTo>
                <a:lnTo>
                  <a:pt x="0" y="1272772"/>
                </a:lnTo>
                <a:lnTo>
                  <a:pt x="0" y="95710"/>
                </a:lnTo>
                <a:lnTo>
                  <a:pt x="33882" y="61332"/>
                </a:lnTo>
                <a:cubicBezTo>
                  <a:pt x="54670" y="43032"/>
                  <a:pt x="77238" y="27114"/>
                  <a:pt x="103305" y="16019"/>
                </a:cubicBezTo>
                <a:cubicBezTo>
                  <a:pt x="124546" y="7337"/>
                  <a:pt x="146510" y="2513"/>
                  <a:pt x="168806" y="76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noAutofit/>
          </a:bodyPr>
          <a:lstStyle/>
          <a:p>
            <a:endParaRPr lang="zh-CN" altLang="en-US" sz="3600"/>
          </a:p>
        </p:txBody>
      </p:sp>
      <p:sp>
        <p:nvSpPr>
          <p:cNvPr id="6" name="任意多边形: 形状 5"/>
          <p:cNvSpPr/>
          <p:nvPr userDrawn="1"/>
        </p:nvSpPr>
        <p:spPr bwMode="auto">
          <a:xfrm>
            <a:off x="17023416" y="0"/>
            <a:ext cx="1264584" cy="2505930"/>
          </a:xfrm>
          <a:custGeom>
            <a:avLst/>
            <a:gdLst>
              <a:gd name="connsiteX0" fmla="*/ 307595 w 632292"/>
              <a:gd name="connsiteY0" fmla="*/ 0 h 1252965"/>
              <a:gd name="connsiteX1" fmla="*/ 632292 w 632292"/>
              <a:gd name="connsiteY1" fmla="*/ 0 h 1252965"/>
              <a:gd name="connsiteX2" fmla="*/ 632292 w 632292"/>
              <a:gd name="connsiteY2" fmla="*/ 1002456 h 1252965"/>
              <a:gd name="connsiteX3" fmla="*/ 608774 w 632292"/>
              <a:gd name="connsiteY3" fmla="*/ 1020080 h 1252965"/>
              <a:gd name="connsiteX4" fmla="*/ 589666 w 632292"/>
              <a:gd name="connsiteY4" fmla="*/ 1033298 h 1252965"/>
              <a:gd name="connsiteX5" fmla="*/ 551449 w 632292"/>
              <a:gd name="connsiteY5" fmla="*/ 1059734 h 1252965"/>
              <a:gd name="connsiteX6" fmla="*/ 475017 w 632292"/>
              <a:gd name="connsiteY6" fmla="*/ 1111137 h 1252965"/>
              <a:gd name="connsiteX7" fmla="*/ 323622 w 632292"/>
              <a:gd name="connsiteY7" fmla="*/ 1208069 h 1252965"/>
              <a:gd name="connsiteX8" fmla="*/ 10542 w 632292"/>
              <a:gd name="connsiteY8" fmla="*/ 1188976 h 1252965"/>
              <a:gd name="connsiteX9" fmla="*/ 64927 w 632292"/>
              <a:gd name="connsiteY9" fmla="*/ 1012737 h 1252965"/>
              <a:gd name="connsiteX10" fmla="*/ 119311 w 632292"/>
              <a:gd name="connsiteY10" fmla="*/ 980426 h 1252965"/>
              <a:gd name="connsiteX11" fmla="*/ 216322 w 632292"/>
              <a:gd name="connsiteY11" fmla="*/ 648509 h 1252965"/>
              <a:gd name="connsiteX12" fmla="*/ 245719 w 632292"/>
              <a:gd name="connsiteY12" fmla="*/ 460521 h 1252965"/>
              <a:gd name="connsiteX13" fmla="*/ 317742 w 632292"/>
              <a:gd name="connsiteY13" fmla="*/ 370933 h 1252965"/>
              <a:gd name="connsiteX14" fmla="*/ 323622 w 632292"/>
              <a:gd name="connsiteY14" fmla="*/ 69857 h 125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2292" h="1252965">
                <a:moveTo>
                  <a:pt x="307595" y="0"/>
                </a:moveTo>
                <a:lnTo>
                  <a:pt x="632292" y="0"/>
                </a:lnTo>
                <a:lnTo>
                  <a:pt x="632292" y="1002456"/>
                </a:lnTo>
                <a:lnTo>
                  <a:pt x="608774" y="1020080"/>
                </a:lnTo>
                <a:cubicBezTo>
                  <a:pt x="608774" y="1020080"/>
                  <a:pt x="608774" y="1020080"/>
                  <a:pt x="589666" y="1033298"/>
                </a:cubicBezTo>
                <a:cubicBezTo>
                  <a:pt x="576437" y="1042110"/>
                  <a:pt x="564678" y="1050922"/>
                  <a:pt x="551449" y="1059734"/>
                </a:cubicBezTo>
                <a:cubicBezTo>
                  <a:pt x="526462" y="1077358"/>
                  <a:pt x="501474" y="1094982"/>
                  <a:pt x="475017" y="1111137"/>
                </a:cubicBezTo>
                <a:cubicBezTo>
                  <a:pt x="425042" y="1144916"/>
                  <a:pt x="373597" y="1175758"/>
                  <a:pt x="323622" y="1208069"/>
                </a:cubicBezTo>
                <a:cubicBezTo>
                  <a:pt x="232490" y="1280033"/>
                  <a:pt x="79625" y="1259472"/>
                  <a:pt x="10542" y="1188976"/>
                </a:cubicBezTo>
                <a:cubicBezTo>
                  <a:pt x="-20325" y="1164009"/>
                  <a:pt x="22301" y="1068546"/>
                  <a:pt x="64927" y="1012737"/>
                </a:cubicBezTo>
                <a:cubicBezTo>
                  <a:pt x="72276" y="993644"/>
                  <a:pt x="110492" y="999519"/>
                  <a:pt x="119311" y="980426"/>
                </a:cubicBezTo>
                <a:cubicBezTo>
                  <a:pt x="158998" y="883495"/>
                  <a:pt x="214852" y="752784"/>
                  <a:pt x="216322" y="648509"/>
                </a:cubicBezTo>
                <a:cubicBezTo>
                  <a:pt x="217792" y="583888"/>
                  <a:pt x="213382" y="516330"/>
                  <a:pt x="245719" y="460521"/>
                </a:cubicBezTo>
                <a:cubicBezTo>
                  <a:pt x="264827" y="428210"/>
                  <a:pt x="297164" y="403243"/>
                  <a:pt x="317742" y="370933"/>
                </a:cubicBezTo>
                <a:cubicBezTo>
                  <a:pt x="376536" y="285750"/>
                  <a:pt x="350079" y="171195"/>
                  <a:pt x="323622" y="69857"/>
                </a:cubicBezTo>
                <a:close/>
              </a:path>
            </a:pathLst>
          </a:custGeom>
          <a:solidFill>
            <a:srgbClr val="F6FBFD"/>
          </a:solid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noAutofit/>
          </a:bodyPr>
          <a:lstStyle/>
          <a:p>
            <a:endParaRPr lang="zh-CN" altLang="en-US" sz="3600"/>
          </a:p>
        </p:txBody>
      </p:sp>
      <p:sp>
        <p:nvSpPr>
          <p:cNvPr id="8" name="任意多边形: 形状 7"/>
          <p:cNvSpPr/>
          <p:nvPr userDrawn="1"/>
        </p:nvSpPr>
        <p:spPr bwMode="auto">
          <a:xfrm>
            <a:off x="17014050" y="7774194"/>
            <a:ext cx="1273950" cy="2291622"/>
          </a:xfrm>
          <a:custGeom>
            <a:avLst/>
            <a:gdLst>
              <a:gd name="connsiteX0" fmla="*/ 491708 w 636975"/>
              <a:gd name="connsiteY0" fmla="*/ 104 h 1145811"/>
              <a:gd name="connsiteX1" fmla="*/ 619920 w 636975"/>
              <a:gd name="connsiteY1" fmla="*/ 32946 h 1145811"/>
              <a:gd name="connsiteX2" fmla="*/ 636975 w 636975"/>
              <a:gd name="connsiteY2" fmla="*/ 44440 h 1145811"/>
              <a:gd name="connsiteX3" fmla="*/ 636975 w 636975"/>
              <a:gd name="connsiteY3" fmla="*/ 1129474 h 1145811"/>
              <a:gd name="connsiteX4" fmla="*/ 605312 w 636975"/>
              <a:gd name="connsiteY4" fmla="*/ 1138250 h 1145811"/>
              <a:gd name="connsiteX5" fmla="*/ 408269 w 636975"/>
              <a:gd name="connsiteY5" fmla="*/ 1100536 h 1145811"/>
              <a:gd name="connsiteX6" fmla="*/ 356712 w 636975"/>
              <a:gd name="connsiteY6" fmla="*/ 1037502 h 1145811"/>
              <a:gd name="connsiteX7" fmla="*/ 131008 w 636975"/>
              <a:gd name="connsiteY7" fmla="*/ 824332 h 1145811"/>
              <a:gd name="connsiteX8" fmla="*/ 133300 w 636975"/>
              <a:gd name="connsiteY8" fmla="*/ 749836 h 1145811"/>
              <a:gd name="connsiteX9" fmla="*/ 101220 w 636975"/>
              <a:gd name="connsiteY9" fmla="*/ 734937 h 1145811"/>
              <a:gd name="connsiteX10" fmla="*/ 57683 w 636975"/>
              <a:gd name="connsiteY10" fmla="*/ 646689 h 1145811"/>
              <a:gd name="connsiteX11" fmla="*/ 56537 w 636975"/>
              <a:gd name="connsiteY11" fmla="*/ 542396 h 1145811"/>
              <a:gd name="connsiteX12" fmla="*/ 8418 w 636975"/>
              <a:gd name="connsiteY12" fmla="*/ 449564 h 1145811"/>
              <a:gd name="connsiteX13" fmla="*/ 47372 w 636975"/>
              <a:gd name="connsiteY13" fmla="*/ 254730 h 1145811"/>
              <a:gd name="connsiteX14" fmla="*/ 252453 w 636975"/>
              <a:gd name="connsiteY14" fmla="*/ 85111 h 1145811"/>
              <a:gd name="connsiteX15" fmla="*/ 425454 w 636975"/>
              <a:gd name="connsiteY15" fmla="*/ 6031 h 1145811"/>
              <a:gd name="connsiteX16" fmla="*/ 491708 w 636975"/>
              <a:gd name="connsiteY16" fmla="*/ 104 h 114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6975" h="1145811">
                <a:moveTo>
                  <a:pt x="491708" y="104"/>
                </a:moveTo>
                <a:cubicBezTo>
                  <a:pt x="536140" y="1286"/>
                  <a:pt x="580357" y="12568"/>
                  <a:pt x="619920" y="32946"/>
                </a:cubicBezTo>
                <a:lnTo>
                  <a:pt x="636975" y="44440"/>
                </a:lnTo>
                <a:lnTo>
                  <a:pt x="636975" y="1129474"/>
                </a:lnTo>
                <a:lnTo>
                  <a:pt x="605312" y="1138250"/>
                </a:lnTo>
                <a:cubicBezTo>
                  <a:pt x="533509" y="1152755"/>
                  <a:pt x="458966" y="1149531"/>
                  <a:pt x="408269" y="1100536"/>
                </a:cubicBezTo>
                <a:cubicBezTo>
                  <a:pt x="388792" y="1081053"/>
                  <a:pt x="375043" y="1056986"/>
                  <a:pt x="356712" y="1037502"/>
                </a:cubicBezTo>
                <a:cubicBezTo>
                  <a:pt x="297135" y="972176"/>
                  <a:pt x="112677" y="949254"/>
                  <a:pt x="131008" y="824332"/>
                </a:cubicBezTo>
                <a:cubicBezTo>
                  <a:pt x="134445" y="797972"/>
                  <a:pt x="150485" y="768174"/>
                  <a:pt x="133300" y="749836"/>
                </a:cubicBezTo>
                <a:cubicBezTo>
                  <a:pt x="124134" y="741814"/>
                  <a:pt x="111531" y="739522"/>
                  <a:pt x="101220" y="734937"/>
                </a:cubicBezTo>
                <a:cubicBezTo>
                  <a:pt x="69140" y="721185"/>
                  <a:pt x="57683" y="681072"/>
                  <a:pt x="57683" y="646689"/>
                </a:cubicBezTo>
                <a:cubicBezTo>
                  <a:pt x="57683" y="611161"/>
                  <a:pt x="65703" y="576779"/>
                  <a:pt x="56537" y="542396"/>
                </a:cubicBezTo>
                <a:cubicBezTo>
                  <a:pt x="47372" y="509160"/>
                  <a:pt x="22166" y="481654"/>
                  <a:pt x="8418" y="449564"/>
                </a:cubicBezTo>
                <a:cubicBezTo>
                  <a:pt x="-15642" y="392260"/>
                  <a:pt x="16438" y="302866"/>
                  <a:pt x="47372" y="254730"/>
                </a:cubicBezTo>
                <a:cubicBezTo>
                  <a:pt x="95491" y="179089"/>
                  <a:pt x="175691" y="130954"/>
                  <a:pt x="252453" y="85111"/>
                </a:cubicBezTo>
                <a:cubicBezTo>
                  <a:pt x="307447" y="53021"/>
                  <a:pt x="363586" y="19784"/>
                  <a:pt x="425454" y="6031"/>
                </a:cubicBezTo>
                <a:cubicBezTo>
                  <a:pt x="447223" y="1447"/>
                  <a:pt x="469492" y="-487"/>
                  <a:pt x="491708" y="104"/>
                </a:cubicBezTo>
                <a:close/>
              </a:path>
            </a:pathLst>
          </a:custGeom>
          <a:solidFill>
            <a:srgbClr val="FFA897"/>
          </a:solid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noAutofit/>
          </a:bodyPr>
          <a:lstStyle/>
          <a:p>
            <a:endParaRPr lang="zh-CN" altLang="en-US" sz="3600"/>
          </a:p>
        </p:txBody>
      </p:sp>
      <p:sp>
        <p:nvSpPr>
          <p:cNvPr id="18" name="任意多边形: 形状 17"/>
          <p:cNvSpPr/>
          <p:nvPr userDrawn="1"/>
        </p:nvSpPr>
        <p:spPr bwMode="auto">
          <a:xfrm>
            <a:off x="16726328" y="9004300"/>
            <a:ext cx="1561672" cy="1282700"/>
          </a:xfrm>
          <a:custGeom>
            <a:avLst/>
            <a:gdLst>
              <a:gd name="connsiteX0" fmla="*/ 780836 w 780836"/>
              <a:gd name="connsiteY0" fmla="*/ 0 h 641350"/>
              <a:gd name="connsiteX1" fmla="*/ 780836 w 780836"/>
              <a:gd name="connsiteY1" fmla="*/ 641350 h 641350"/>
              <a:gd name="connsiteX2" fmla="*/ 0 w 780836"/>
              <a:gd name="connsiteY2" fmla="*/ 641350 h 641350"/>
              <a:gd name="connsiteX3" fmla="*/ 60220 w 780836"/>
              <a:gd name="connsiteY3" fmla="*/ 629962 h 641350"/>
              <a:gd name="connsiteX4" fmla="*/ 227058 w 780836"/>
              <a:gd name="connsiteY4" fmla="*/ 487768 h 641350"/>
              <a:gd name="connsiteX5" fmla="*/ 287085 w 780836"/>
              <a:gd name="connsiteY5" fmla="*/ 402098 h 641350"/>
              <a:gd name="connsiteX6" fmla="*/ 350642 w 780836"/>
              <a:gd name="connsiteY6" fmla="*/ 304063 h 641350"/>
              <a:gd name="connsiteX7" fmla="*/ 403606 w 780836"/>
              <a:gd name="connsiteY7" fmla="*/ 277568 h 641350"/>
              <a:gd name="connsiteX8" fmla="*/ 453923 w 780836"/>
              <a:gd name="connsiteY8" fmla="*/ 198080 h 641350"/>
              <a:gd name="connsiteX9" fmla="*/ 647243 w 780836"/>
              <a:gd name="connsiteY9" fmla="*/ 8194 h 641350"/>
              <a:gd name="connsiteX10" fmla="*/ 730221 w 780836"/>
              <a:gd name="connsiteY10" fmla="*/ 10843 h 641350"/>
              <a:gd name="connsiteX11" fmla="*/ 765881 w 780836"/>
              <a:gd name="connsiteY11" fmla="*/ 5065 h 64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0836" h="641350">
                <a:moveTo>
                  <a:pt x="780836" y="0"/>
                </a:moveTo>
                <a:lnTo>
                  <a:pt x="780836" y="641350"/>
                </a:lnTo>
                <a:lnTo>
                  <a:pt x="0" y="641350"/>
                </a:lnTo>
                <a:lnTo>
                  <a:pt x="60220" y="629962"/>
                </a:lnTo>
                <a:cubicBezTo>
                  <a:pt x="132605" y="606999"/>
                  <a:pt x="181156" y="545175"/>
                  <a:pt x="227058" y="487768"/>
                </a:cubicBezTo>
                <a:cubicBezTo>
                  <a:pt x="249127" y="459505"/>
                  <a:pt x="272078" y="433893"/>
                  <a:pt x="287085" y="402098"/>
                </a:cubicBezTo>
                <a:cubicBezTo>
                  <a:pt x="304739" y="365887"/>
                  <a:pt x="314450" y="327026"/>
                  <a:pt x="350642" y="304063"/>
                </a:cubicBezTo>
                <a:cubicBezTo>
                  <a:pt x="367414" y="294348"/>
                  <a:pt x="387717" y="289049"/>
                  <a:pt x="403606" y="277568"/>
                </a:cubicBezTo>
                <a:cubicBezTo>
                  <a:pt x="430089" y="259020"/>
                  <a:pt x="442447" y="227225"/>
                  <a:pt x="453923" y="198080"/>
                </a:cubicBezTo>
                <a:cubicBezTo>
                  <a:pt x="490115" y="109761"/>
                  <a:pt x="551907" y="15259"/>
                  <a:pt x="647243" y="8194"/>
                </a:cubicBezTo>
                <a:cubicBezTo>
                  <a:pt x="674608" y="5544"/>
                  <a:pt x="701973" y="11726"/>
                  <a:pt x="730221" y="10843"/>
                </a:cubicBezTo>
                <a:cubicBezTo>
                  <a:pt x="741366" y="10622"/>
                  <a:pt x="753324" y="8470"/>
                  <a:pt x="765881" y="5065"/>
                </a:cubicBezTo>
                <a:close/>
              </a:path>
            </a:pathLst>
          </a:custGeom>
          <a:solidFill>
            <a:srgbClr val="C08497"/>
          </a:solid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noAutofit/>
          </a:bodyPr>
          <a:lstStyle/>
          <a:p>
            <a:endParaRPr lang="zh-CN" altLang="en-US" sz="360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10" name="任意多边形: 形状 9"/>
          <p:cNvSpPr/>
          <p:nvPr userDrawn="1"/>
        </p:nvSpPr>
        <p:spPr bwMode="auto">
          <a:xfrm>
            <a:off x="0" y="0"/>
            <a:ext cx="2373260" cy="2724524"/>
          </a:xfrm>
          <a:custGeom>
            <a:avLst/>
            <a:gdLst>
              <a:gd name="connsiteX0" fmla="*/ 0 w 1186630"/>
              <a:gd name="connsiteY0" fmla="*/ 0 h 1362262"/>
              <a:gd name="connsiteX1" fmla="*/ 1186630 w 1186630"/>
              <a:gd name="connsiteY1" fmla="*/ 0 h 1362262"/>
              <a:gd name="connsiteX2" fmla="*/ 1174432 w 1186630"/>
              <a:gd name="connsiteY2" fmla="*/ 61598 h 1362262"/>
              <a:gd name="connsiteX3" fmla="*/ 1064619 w 1186630"/>
              <a:gd name="connsiteY3" fmla="*/ 199514 h 1362262"/>
              <a:gd name="connsiteX4" fmla="*/ 895226 w 1186630"/>
              <a:gd name="connsiteY4" fmla="*/ 269640 h 1362262"/>
              <a:gd name="connsiteX5" fmla="*/ 717656 w 1186630"/>
              <a:gd name="connsiteY5" fmla="*/ 498720 h 1362262"/>
              <a:gd name="connsiteX6" fmla="*/ 662749 w 1186630"/>
              <a:gd name="connsiteY6" fmla="*/ 626116 h 1362262"/>
              <a:gd name="connsiteX7" fmla="*/ 605506 w 1186630"/>
              <a:gd name="connsiteY7" fmla="*/ 769876 h 1362262"/>
              <a:gd name="connsiteX8" fmla="*/ 544758 w 1186630"/>
              <a:gd name="connsiteY8" fmla="*/ 818964 h 1362262"/>
              <a:gd name="connsiteX9" fmla="*/ 500365 w 1186630"/>
              <a:gd name="connsiteY9" fmla="*/ 935842 h 1362262"/>
              <a:gd name="connsiteX10" fmla="*/ 301767 w 1186630"/>
              <a:gd name="connsiteY10" fmla="*/ 1233879 h 1362262"/>
              <a:gd name="connsiteX11" fmla="*/ 193122 w 1186630"/>
              <a:gd name="connsiteY11" fmla="*/ 1252580 h 1362262"/>
              <a:gd name="connsiteX12" fmla="*/ 802 w 1186630"/>
              <a:gd name="connsiteY12" fmla="*/ 1361860 h 1362262"/>
              <a:gd name="connsiteX13" fmla="*/ 0 w 1186630"/>
              <a:gd name="connsiteY13" fmla="*/ 1362262 h 136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6630" h="1362262">
                <a:moveTo>
                  <a:pt x="0" y="0"/>
                </a:moveTo>
                <a:lnTo>
                  <a:pt x="1186630" y="0"/>
                </a:lnTo>
                <a:lnTo>
                  <a:pt x="1174432" y="61598"/>
                </a:lnTo>
                <a:cubicBezTo>
                  <a:pt x="1153988" y="118576"/>
                  <a:pt x="1116605" y="168541"/>
                  <a:pt x="1064619" y="199514"/>
                </a:cubicBezTo>
                <a:cubicBezTo>
                  <a:pt x="1012049" y="229902"/>
                  <a:pt x="948964" y="240421"/>
                  <a:pt x="895226" y="269640"/>
                </a:cubicBezTo>
                <a:cubicBezTo>
                  <a:pt x="807609" y="318729"/>
                  <a:pt x="760880" y="412231"/>
                  <a:pt x="717656" y="498720"/>
                </a:cubicBezTo>
                <a:cubicBezTo>
                  <a:pt x="695459" y="541965"/>
                  <a:pt x="673263" y="580534"/>
                  <a:pt x="662749" y="626116"/>
                </a:cubicBezTo>
                <a:cubicBezTo>
                  <a:pt x="649898" y="677542"/>
                  <a:pt x="646394" y="730137"/>
                  <a:pt x="605506" y="769876"/>
                </a:cubicBezTo>
                <a:cubicBezTo>
                  <a:pt x="586814" y="787407"/>
                  <a:pt x="562281" y="799095"/>
                  <a:pt x="544758" y="818964"/>
                </a:cubicBezTo>
                <a:cubicBezTo>
                  <a:pt x="515552" y="849352"/>
                  <a:pt x="508543" y="893766"/>
                  <a:pt x="500365" y="935842"/>
                </a:cubicBezTo>
                <a:cubicBezTo>
                  <a:pt x="477001" y="1059732"/>
                  <a:pt x="422094" y="1197647"/>
                  <a:pt x="301767" y="1233879"/>
                </a:cubicBezTo>
                <a:cubicBezTo>
                  <a:pt x="266720" y="1243229"/>
                  <a:pt x="229337" y="1244398"/>
                  <a:pt x="193122" y="1252580"/>
                </a:cubicBezTo>
                <a:cubicBezTo>
                  <a:pt x="135879" y="1265437"/>
                  <a:pt x="69582" y="1321830"/>
                  <a:pt x="802" y="1361860"/>
                </a:cubicBezTo>
                <a:lnTo>
                  <a:pt x="0" y="1362262"/>
                </a:lnTo>
                <a:close/>
              </a:path>
            </a:pathLst>
          </a:custGeom>
          <a:solidFill>
            <a:srgbClr val="FFCAD4"/>
          </a:solid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noAutofit/>
          </a:bodyPr>
          <a:lstStyle/>
          <a:p>
            <a:endParaRPr lang="zh-CN" altLang="en-US" sz="3600"/>
          </a:p>
        </p:txBody>
      </p:sp>
      <p:sp>
        <p:nvSpPr>
          <p:cNvPr id="25" name="任意多边形: 形状 24"/>
          <p:cNvSpPr/>
          <p:nvPr userDrawn="1"/>
        </p:nvSpPr>
        <p:spPr bwMode="auto">
          <a:xfrm>
            <a:off x="-2" y="7741456"/>
            <a:ext cx="1581088" cy="2545544"/>
          </a:xfrm>
          <a:custGeom>
            <a:avLst/>
            <a:gdLst>
              <a:gd name="connsiteX0" fmla="*/ 168806 w 790544"/>
              <a:gd name="connsiteY0" fmla="*/ 765 h 1272772"/>
              <a:gd name="connsiteX1" fmla="*/ 367843 w 790544"/>
              <a:gd name="connsiteY1" fmla="*/ 46891 h 1272772"/>
              <a:gd name="connsiteX2" fmla="*/ 690309 w 790544"/>
              <a:gd name="connsiteY2" fmla="*/ 525397 h 1272772"/>
              <a:gd name="connsiteX3" fmla="*/ 678723 w 790544"/>
              <a:gd name="connsiteY3" fmla="*/ 778156 h 1272772"/>
              <a:gd name="connsiteX4" fmla="*/ 784925 w 790544"/>
              <a:gd name="connsiteY4" fmla="*/ 1075293 h 1272772"/>
              <a:gd name="connsiteX5" fmla="*/ 757891 w 790544"/>
              <a:gd name="connsiteY5" fmla="*/ 1272098 h 1272772"/>
              <a:gd name="connsiteX6" fmla="*/ 757446 w 790544"/>
              <a:gd name="connsiteY6" fmla="*/ 1272772 h 1272772"/>
              <a:gd name="connsiteX7" fmla="*/ 0 w 790544"/>
              <a:gd name="connsiteY7" fmla="*/ 1272772 h 1272772"/>
              <a:gd name="connsiteX8" fmla="*/ 0 w 790544"/>
              <a:gd name="connsiteY8" fmla="*/ 95710 h 1272772"/>
              <a:gd name="connsiteX9" fmla="*/ 33882 w 790544"/>
              <a:gd name="connsiteY9" fmla="*/ 61332 h 1272772"/>
              <a:gd name="connsiteX10" fmla="*/ 103305 w 790544"/>
              <a:gd name="connsiteY10" fmla="*/ 16019 h 1272772"/>
              <a:gd name="connsiteX11" fmla="*/ 168806 w 790544"/>
              <a:gd name="connsiteY11" fmla="*/ 765 h 127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0544" h="1272772">
                <a:moveTo>
                  <a:pt x="168806" y="765"/>
                </a:moveTo>
                <a:cubicBezTo>
                  <a:pt x="235695" y="-4481"/>
                  <a:pt x="305571" y="17949"/>
                  <a:pt x="367843" y="46891"/>
                </a:cubicBezTo>
                <a:cubicBezTo>
                  <a:pt x="572522" y="139505"/>
                  <a:pt x="698033" y="291932"/>
                  <a:pt x="690309" y="525397"/>
                </a:cubicBezTo>
                <a:cubicBezTo>
                  <a:pt x="686447" y="610293"/>
                  <a:pt x="665207" y="695189"/>
                  <a:pt x="678723" y="778156"/>
                </a:cubicBezTo>
                <a:cubicBezTo>
                  <a:pt x="696102" y="882347"/>
                  <a:pt x="765615" y="971102"/>
                  <a:pt x="784925" y="1075293"/>
                </a:cubicBezTo>
                <a:cubicBezTo>
                  <a:pt x="798441" y="1140894"/>
                  <a:pt x="786855" y="1210355"/>
                  <a:pt x="757891" y="1272098"/>
                </a:cubicBezTo>
                <a:lnTo>
                  <a:pt x="757446" y="1272772"/>
                </a:lnTo>
                <a:lnTo>
                  <a:pt x="0" y="1272772"/>
                </a:lnTo>
                <a:lnTo>
                  <a:pt x="0" y="95710"/>
                </a:lnTo>
                <a:lnTo>
                  <a:pt x="33882" y="61332"/>
                </a:lnTo>
                <a:cubicBezTo>
                  <a:pt x="54670" y="43032"/>
                  <a:pt x="77238" y="27114"/>
                  <a:pt x="103305" y="16019"/>
                </a:cubicBezTo>
                <a:cubicBezTo>
                  <a:pt x="124546" y="7337"/>
                  <a:pt x="146510" y="2513"/>
                  <a:pt x="168806" y="76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noAutofit/>
          </a:bodyPr>
          <a:lstStyle/>
          <a:p>
            <a:endParaRPr lang="zh-CN" altLang="en-US" sz="3600"/>
          </a:p>
        </p:txBody>
      </p:sp>
      <p:sp>
        <p:nvSpPr>
          <p:cNvPr id="14" name="任意多边形: 形状 13"/>
          <p:cNvSpPr/>
          <p:nvPr userDrawn="1"/>
        </p:nvSpPr>
        <p:spPr bwMode="auto">
          <a:xfrm>
            <a:off x="17023416" y="0"/>
            <a:ext cx="1264584" cy="2505930"/>
          </a:xfrm>
          <a:custGeom>
            <a:avLst/>
            <a:gdLst>
              <a:gd name="connsiteX0" fmla="*/ 307595 w 632292"/>
              <a:gd name="connsiteY0" fmla="*/ 0 h 1252965"/>
              <a:gd name="connsiteX1" fmla="*/ 632292 w 632292"/>
              <a:gd name="connsiteY1" fmla="*/ 0 h 1252965"/>
              <a:gd name="connsiteX2" fmla="*/ 632292 w 632292"/>
              <a:gd name="connsiteY2" fmla="*/ 1002456 h 1252965"/>
              <a:gd name="connsiteX3" fmla="*/ 608774 w 632292"/>
              <a:gd name="connsiteY3" fmla="*/ 1020080 h 1252965"/>
              <a:gd name="connsiteX4" fmla="*/ 589666 w 632292"/>
              <a:gd name="connsiteY4" fmla="*/ 1033298 h 1252965"/>
              <a:gd name="connsiteX5" fmla="*/ 551449 w 632292"/>
              <a:gd name="connsiteY5" fmla="*/ 1059734 h 1252965"/>
              <a:gd name="connsiteX6" fmla="*/ 475017 w 632292"/>
              <a:gd name="connsiteY6" fmla="*/ 1111137 h 1252965"/>
              <a:gd name="connsiteX7" fmla="*/ 323622 w 632292"/>
              <a:gd name="connsiteY7" fmla="*/ 1208069 h 1252965"/>
              <a:gd name="connsiteX8" fmla="*/ 10542 w 632292"/>
              <a:gd name="connsiteY8" fmla="*/ 1188976 h 1252965"/>
              <a:gd name="connsiteX9" fmla="*/ 64927 w 632292"/>
              <a:gd name="connsiteY9" fmla="*/ 1012737 h 1252965"/>
              <a:gd name="connsiteX10" fmla="*/ 119311 w 632292"/>
              <a:gd name="connsiteY10" fmla="*/ 980426 h 1252965"/>
              <a:gd name="connsiteX11" fmla="*/ 216322 w 632292"/>
              <a:gd name="connsiteY11" fmla="*/ 648509 h 1252965"/>
              <a:gd name="connsiteX12" fmla="*/ 245719 w 632292"/>
              <a:gd name="connsiteY12" fmla="*/ 460521 h 1252965"/>
              <a:gd name="connsiteX13" fmla="*/ 317742 w 632292"/>
              <a:gd name="connsiteY13" fmla="*/ 370933 h 1252965"/>
              <a:gd name="connsiteX14" fmla="*/ 323622 w 632292"/>
              <a:gd name="connsiteY14" fmla="*/ 69857 h 125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2292" h="1252965">
                <a:moveTo>
                  <a:pt x="307595" y="0"/>
                </a:moveTo>
                <a:lnTo>
                  <a:pt x="632292" y="0"/>
                </a:lnTo>
                <a:lnTo>
                  <a:pt x="632292" y="1002456"/>
                </a:lnTo>
                <a:lnTo>
                  <a:pt x="608774" y="1020080"/>
                </a:lnTo>
                <a:cubicBezTo>
                  <a:pt x="608774" y="1020080"/>
                  <a:pt x="608774" y="1020080"/>
                  <a:pt x="589666" y="1033298"/>
                </a:cubicBezTo>
                <a:cubicBezTo>
                  <a:pt x="576437" y="1042110"/>
                  <a:pt x="564678" y="1050922"/>
                  <a:pt x="551449" y="1059734"/>
                </a:cubicBezTo>
                <a:cubicBezTo>
                  <a:pt x="526462" y="1077358"/>
                  <a:pt x="501474" y="1094982"/>
                  <a:pt x="475017" y="1111137"/>
                </a:cubicBezTo>
                <a:cubicBezTo>
                  <a:pt x="425042" y="1144916"/>
                  <a:pt x="373597" y="1175758"/>
                  <a:pt x="323622" y="1208069"/>
                </a:cubicBezTo>
                <a:cubicBezTo>
                  <a:pt x="232490" y="1280033"/>
                  <a:pt x="79625" y="1259472"/>
                  <a:pt x="10542" y="1188976"/>
                </a:cubicBezTo>
                <a:cubicBezTo>
                  <a:pt x="-20325" y="1164009"/>
                  <a:pt x="22301" y="1068546"/>
                  <a:pt x="64927" y="1012737"/>
                </a:cubicBezTo>
                <a:cubicBezTo>
                  <a:pt x="72276" y="993644"/>
                  <a:pt x="110492" y="999519"/>
                  <a:pt x="119311" y="980426"/>
                </a:cubicBezTo>
                <a:cubicBezTo>
                  <a:pt x="158998" y="883495"/>
                  <a:pt x="214852" y="752784"/>
                  <a:pt x="216322" y="648509"/>
                </a:cubicBezTo>
                <a:cubicBezTo>
                  <a:pt x="217792" y="583888"/>
                  <a:pt x="213382" y="516330"/>
                  <a:pt x="245719" y="460521"/>
                </a:cubicBezTo>
                <a:cubicBezTo>
                  <a:pt x="264827" y="428210"/>
                  <a:pt x="297164" y="403243"/>
                  <a:pt x="317742" y="370933"/>
                </a:cubicBezTo>
                <a:cubicBezTo>
                  <a:pt x="376536" y="285750"/>
                  <a:pt x="350079" y="171195"/>
                  <a:pt x="323622" y="69857"/>
                </a:cubicBezTo>
                <a:close/>
              </a:path>
            </a:pathLst>
          </a:custGeom>
          <a:solidFill>
            <a:srgbClr val="F6FBFD"/>
          </a:solid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noAutofit/>
          </a:bodyPr>
          <a:lstStyle/>
          <a:p>
            <a:endParaRPr lang="zh-CN" altLang="en-US" sz="3600"/>
          </a:p>
        </p:txBody>
      </p:sp>
      <p:sp>
        <p:nvSpPr>
          <p:cNvPr id="16" name="任意多边形: 形状 15"/>
          <p:cNvSpPr/>
          <p:nvPr userDrawn="1"/>
        </p:nvSpPr>
        <p:spPr bwMode="auto">
          <a:xfrm>
            <a:off x="17014050" y="7774194"/>
            <a:ext cx="1273950" cy="2291622"/>
          </a:xfrm>
          <a:custGeom>
            <a:avLst/>
            <a:gdLst>
              <a:gd name="connsiteX0" fmla="*/ 491708 w 636975"/>
              <a:gd name="connsiteY0" fmla="*/ 104 h 1145811"/>
              <a:gd name="connsiteX1" fmla="*/ 619920 w 636975"/>
              <a:gd name="connsiteY1" fmla="*/ 32946 h 1145811"/>
              <a:gd name="connsiteX2" fmla="*/ 636975 w 636975"/>
              <a:gd name="connsiteY2" fmla="*/ 44440 h 1145811"/>
              <a:gd name="connsiteX3" fmla="*/ 636975 w 636975"/>
              <a:gd name="connsiteY3" fmla="*/ 1129474 h 1145811"/>
              <a:gd name="connsiteX4" fmla="*/ 605312 w 636975"/>
              <a:gd name="connsiteY4" fmla="*/ 1138250 h 1145811"/>
              <a:gd name="connsiteX5" fmla="*/ 408269 w 636975"/>
              <a:gd name="connsiteY5" fmla="*/ 1100536 h 1145811"/>
              <a:gd name="connsiteX6" fmla="*/ 356712 w 636975"/>
              <a:gd name="connsiteY6" fmla="*/ 1037502 h 1145811"/>
              <a:gd name="connsiteX7" fmla="*/ 131008 w 636975"/>
              <a:gd name="connsiteY7" fmla="*/ 824332 h 1145811"/>
              <a:gd name="connsiteX8" fmla="*/ 133300 w 636975"/>
              <a:gd name="connsiteY8" fmla="*/ 749836 h 1145811"/>
              <a:gd name="connsiteX9" fmla="*/ 101220 w 636975"/>
              <a:gd name="connsiteY9" fmla="*/ 734937 h 1145811"/>
              <a:gd name="connsiteX10" fmla="*/ 57683 w 636975"/>
              <a:gd name="connsiteY10" fmla="*/ 646689 h 1145811"/>
              <a:gd name="connsiteX11" fmla="*/ 56537 w 636975"/>
              <a:gd name="connsiteY11" fmla="*/ 542396 h 1145811"/>
              <a:gd name="connsiteX12" fmla="*/ 8418 w 636975"/>
              <a:gd name="connsiteY12" fmla="*/ 449564 h 1145811"/>
              <a:gd name="connsiteX13" fmla="*/ 47372 w 636975"/>
              <a:gd name="connsiteY13" fmla="*/ 254730 h 1145811"/>
              <a:gd name="connsiteX14" fmla="*/ 252453 w 636975"/>
              <a:gd name="connsiteY14" fmla="*/ 85111 h 1145811"/>
              <a:gd name="connsiteX15" fmla="*/ 425454 w 636975"/>
              <a:gd name="connsiteY15" fmla="*/ 6031 h 1145811"/>
              <a:gd name="connsiteX16" fmla="*/ 491708 w 636975"/>
              <a:gd name="connsiteY16" fmla="*/ 104 h 114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6975" h="1145811">
                <a:moveTo>
                  <a:pt x="491708" y="104"/>
                </a:moveTo>
                <a:cubicBezTo>
                  <a:pt x="536140" y="1286"/>
                  <a:pt x="580357" y="12568"/>
                  <a:pt x="619920" y="32946"/>
                </a:cubicBezTo>
                <a:lnTo>
                  <a:pt x="636975" y="44440"/>
                </a:lnTo>
                <a:lnTo>
                  <a:pt x="636975" y="1129474"/>
                </a:lnTo>
                <a:lnTo>
                  <a:pt x="605312" y="1138250"/>
                </a:lnTo>
                <a:cubicBezTo>
                  <a:pt x="533509" y="1152755"/>
                  <a:pt x="458966" y="1149531"/>
                  <a:pt x="408269" y="1100536"/>
                </a:cubicBezTo>
                <a:cubicBezTo>
                  <a:pt x="388792" y="1081053"/>
                  <a:pt x="375043" y="1056986"/>
                  <a:pt x="356712" y="1037502"/>
                </a:cubicBezTo>
                <a:cubicBezTo>
                  <a:pt x="297135" y="972176"/>
                  <a:pt x="112677" y="949254"/>
                  <a:pt x="131008" y="824332"/>
                </a:cubicBezTo>
                <a:cubicBezTo>
                  <a:pt x="134445" y="797972"/>
                  <a:pt x="150485" y="768174"/>
                  <a:pt x="133300" y="749836"/>
                </a:cubicBezTo>
                <a:cubicBezTo>
                  <a:pt x="124134" y="741814"/>
                  <a:pt x="111531" y="739522"/>
                  <a:pt x="101220" y="734937"/>
                </a:cubicBezTo>
                <a:cubicBezTo>
                  <a:pt x="69140" y="721185"/>
                  <a:pt x="57683" y="681072"/>
                  <a:pt x="57683" y="646689"/>
                </a:cubicBezTo>
                <a:cubicBezTo>
                  <a:pt x="57683" y="611161"/>
                  <a:pt x="65703" y="576779"/>
                  <a:pt x="56537" y="542396"/>
                </a:cubicBezTo>
                <a:cubicBezTo>
                  <a:pt x="47372" y="509160"/>
                  <a:pt x="22166" y="481654"/>
                  <a:pt x="8418" y="449564"/>
                </a:cubicBezTo>
                <a:cubicBezTo>
                  <a:pt x="-15642" y="392260"/>
                  <a:pt x="16438" y="302866"/>
                  <a:pt x="47372" y="254730"/>
                </a:cubicBezTo>
                <a:cubicBezTo>
                  <a:pt x="95491" y="179089"/>
                  <a:pt x="175691" y="130954"/>
                  <a:pt x="252453" y="85111"/>
                </a:cubicBezTo>
                <a:cubicBezTo>
                  <a:pt x="307447" y="53021"/>
                  <a:pt x="363586" y="19784"/>
                  <a:pt x="425454" y="6031"/>
                </a:cubicBezTo>
                <a:cubicBezTo>
                  <a:pt x="447223" y="1447"/>
                  <a:pt x="469492" y="-487"/>
                  <a:pt x="491708" y="104"/>
                </a:cubicBezTo>
                <a:close/>
              </a:path>
            </a:pathLst>
          </a:custGeom>
          <a:solidFill>
            <a:srgbClr val="FFA897"/>
          </a:solid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noAutofit/>
          </a:bodyPr>
          <a:lstStyle/>
          <a:p>
            <a:endParaRPr lang="zh-CN" altLang="en-US" sz="3600"/>
          </a:p>
        </p:txBody>
      </p:sp>
      <p:sp>
        <p:nvSpPr>
          <p:cNvPr id="20" name="任意多边形: 形状 19"/>
          <p:cNvSpPr/>
          <p:nvPr userDrawn="1"/>
        </p:nvSpPr>
        <p:spPr bwMode="auto">
          <a:xfrm>
            <a:off x="16726328" y="9004300"/>
            <a:ext cx="1561672" cy="1282700"/>
          </a:xfrm>
          <a:custGeom>
            <a:avLst/>
            <a:gdLst>
              <a:gd name="connsiteX0" fmla="*/ 780836 w 780836"/>
              <a:gd name="connsiteY0" fmla="*/ 0 h 641350"/>
              <a:gd name="connsiteX1" fmla="*/ 780836 w 780836"/>
              <a:gd name="connsiteY1" fmla="*/ 641350 h 641350"/>
              <a:gd name="connsiteX2" fmla="*/ 0 w 780836"/>
              <a:gd name="connsiteY2" fmla="*/ 641350 h 641350"/>
              <a:gd name="connsiteX3" fmla="*/ 60220 w 780836"/>
              <a:gd name="connsiteY3" fmla="*/ 629962 h 641350"/>
              <a:gd name="connsiteX4" fmla="*/ 227058 w 780836"/>
              <a:gd name="connsiteY4" fmla="*/ 487768 h 641350"/>
              <a:gd name="connsiteX5" fmla="*/ 287085 w 780836"/>
              <a:gd name="connsiteY5" fmla="*/ 402098 h 641350"/>
              <a:gd name="connsiteX6" fmla="*/ 350642 w 780836"/>
              <a:gd name="connsiteY6" fmla="*/ 304063 h 641350"/>
              <a:gd name="connsiteX7" fmla="*/ 403606 w 780836"/>
              <a:gd name="connsiteY7" fmla="*/ 277568 h 641350"/>
              <a:gd name="connsiteX8" fmla="*/ 453923 w 780836"/>
              <a:gd name="connsiteY8" fmla="*/ 198080 h 641350"/>
              <a:gd name="connsiteX9" fmla="*/ 647243 w 780836"/>
              <a:gd name="connsiteY9" fmla="*/ 8194 h 641350"/>
              <a:gd name="connsiteX10" fmla="*/ 730221 w 780836"/>
              <a:gd name="connsiteY10" fmla="*/ 10843 h 641350"/>
              <a:gd name="connsiteX11" fmla="*/ 765881 w 780836"/>
              <a:gd name="connsiteY11" fmla="*/ 5065 h 64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0836" h="641350">
                <a:moveTo>
                  <a:pt x="780836" y="0"/>
                </a:moveTo>
                <a:lnTo>
                  <a:pt x="780836" y="641350"/>
                </a:lnTo>
                <a:lnTo>
                  <a:pt x="0" y="641350"/>
                </a:lnTo>
                <a:lnTo>
                  <a:pt x="60220" y="629962"/>
                </a:lnTo>
                <a:cubicBezTo>
                  <a:pt x="132605" y="606999"/>
                  <a:pt x="181156" y="545175"/>
                  <a:pt x="227058" y="487768"/>
                </a:cubicBezTo>
                <a:cubicBezTo>
                  <a:pt x="249127" y="459505"/>
                  <a:pt x="272078" y="433893"/>
                  <a:pt x="287085" y="402098"/>
                </a:cubicBezTo>
                <a:cubicBezTo>
                  <a:pt x="304739" y="365887"/>
                  <a:pt x="314450" y="327026"/>
                  <a:pt x="350642" y="304063"/>
                </a:cubicBezTo>
                <a:cubicBezTo>
                  <a:pt x="367414" y="294348"/>
                  <a:pt x="387717" y="289049"/>
                  <a:pt x="403606" y="277568"/>
                </a:cubicBezTo>
                <a:cubicBezTo>
                  <a:pt x="430089" y="259020"/>
                  <a:pt x="442447" y="227225"/>
                  <a:pt x="453923" y="198080"/>
                </a:cubicBezTo>
                <a:cubicBezTo>
                  <a:pt x="490115" y="109761"/>
                  <a:pt x="551907" y="15259"/>
                  <a:pt x="647243" y="8194"/>
                </a:cubicBezTo>
                <a:cubicBezTo>
                  <a:pt x="674608" y="5544"/>
                  <a:pt x="701973" y="11726"/>
                  <a:pt x="730221" y="10843"/>
                </a:cubicBezTo>
                <a:cubicBezTo>
                  <a:pt x="741366" y="10622"/>
                  <a:pt x="753324" y="8470"/>
                  <a:pt x="765881" y="5065"/>
                </a:cubicBezTo>
                <a:close/>
              </a:path>
            </a:pathLst>
          </a:custGeom>
          <a:solidFill>
            <a:srgbClr val="C08497"/>
          </a:solid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noAutofit/>
          </a:bodyPr>
          <a:lstStyle/>
          <a:p>
            <a:endParaRPr lang="zh-CN" altLang="en-US" sz="360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9e1dfb95cc0deb083142b4cc326ce92f"/>
          <p:cNvPicPr>
            <a:picLocks noChangeAspect="1"/>
          </p:cNvPicPr>
          <p:nvPr>
            <p:custDataLst>
              <p:tags r:id="rId2"/>
            </p:custDataLst>
          </p:nvPr>
        </p:nvPicPr>
        <p:blipFill>
          <a:blip r:embed="rId3"/>
          <a:srcRect t="39168" r="52323" b="35347"/>
          <a:stretch>
            <a:fillRect/>
          </a:stretch>
        </p:blipFill>
        <p:spPr>
          <a:xfrm>
            <a:off x="-18097" y="4523423"/>
            <a:ext cx="14576108" cy="5838993"/>
          </a:xfrm>
          <a:prstGeom prst="rect">
            <a:avLst/>
          </a:prstGeom>
        </p:spPr>
      </p:pic>
      <p:pic>
        <p:nvPicPr>
          <p:cNvPr id="8" name="图片 7" descr="9e1dfb95cc0deb083142b4cc326ce92f"/>
          <p:cNvPicPr>
            <a:picLocks noChangeAspect="1"/>
          </p:cNvPicPr>
          <p:nvPr>
            <p:custDataLst>
              <p:tags r:id="rId4"/>
            </p:custDataLst>
          </p:nvPr>
        </p:nvPicPr>
        <p:blipFill>
          <a:blip r:embed="rId3"/>
          <a:srcRect l="28724" t="39168" r="52323" b="35347"/>
          <a:stretch>
            <a:fillRect/>
          </a:stretch>
        </p:blipFill>
        <p:spPr>
          <a:xfrm flipH="1">
            <a:off x="14400848" y="4523423"/>
            <a:ext cx="3896678" cy="5838993"/>
          </a:xfrm>
          <a:prstGeom prst="rect">
            <a:avLst/>
          </a:prstGeom>
        </p:spPr>
      </p:pic>
      <p:pic>
        <p:nvPicPr>
          <p:cNvPr id="13" name="图片 12"/>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2514325" y="-38034"/>
            <a:ext cx="13740045" cy="7421003"/>
          </a:xfrm>
          <a:prstGeom prst="rect">
            <a:avLst/>
          </a:prstGeom>
        </p:spPr>
      </p:pic>
      <p:sp>
        <p:nvSpPr>
          <p:cNvPr id="2" name="标题 1"/>
          <p:cNvSpPr>
            <a:spLocks noGrp="1"/>
          </p:cNvSpPr>
          <p:nvPr>
            <p:ph type="ctrTitle"/>
            <p:custDataLst>
              <p:tags r:id="rId7"/>
            </p:custDataLst>
          </p:nvPr>
        </p:nvSpPr>
        <p:spPr>
          <a:xfrm>
            <a:off x="3991484" y="2185988"/>
            <a:ext cx="10305035" cy="1496588"/>
          </a:xfrm>
        </p:spPr>
        <p:txBody>
          <a:bodyPr anchor="b">
            <a:normAutofit/>
          </a:bodyPr>
          <a:lstStyle>
            <a:lvl1pPr algn="ctr">
              <a:defRPr sz="6000">
                <a:solidFill>
                  <a:srgbClr val="889465"/>
                </a:solidFill>
              </a:defRPr>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8"/>
            </p:custDataLst>
          </p:nvPr>
        </p:nvSpPr>
        <p:spPr>
          <a:xfrm>
            <a:off x="3991484" y="3789780"/>
            <a:ext cx="10305035" cy="967958"/>
          </a:xfrm>
        </p:spPr>
        <p:txBody>
          <a:bodyPr>
            <a:normAutofit/>
          </a:bodyPr>
          <a:lstStyle>
            <a:lvl1pPr marL="0" indent="0" algn="ctr">
              <a:buNone/>
              <a:defRPr sz="2700">
                <a:solidFill>
                  <a:srgbClr val="889465"/>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dirty="0"/>
              <a:t>单击此处编辑母版副标题样式</a:t>
            </a:r>
            <a:endParaRPr lang="zh-CN" altLang="en-US" dirty="0"/>
          </a:p>
        </p:txBody>
      </p:sp>
      <p:sp>
        <p:nvSpPr>
          <p:cNvPr id="4" name="日期占位符 3"/>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0"/>
            </p:custDataLst>
          </p:nvPr>
        </p:nvSpPr>
        <p:spPr/>
        <p:txBody>
          <a:bodyPr/>
          <a:lstStyle/>
          <a:p>
            <a:endParaRPr lang="zh-CN" altLang="en-US"/>
          </a:p>
        </p:txBody>
      </p:sp>
      <p:sp>
        <p:nvSpPr>
          <p:cNvPr id="6" name="灯片编号占位符 5"/>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rotWithShape="1">
          <a:blip r:embed="rId3"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2" name="标题 1"/>
          <p:cNvSpPr>
            <a:spLocks noGrp="1"/>
          </p:cNvSpPr>
          <p:nvPr>
            <p:ph type="title"/>
            <p:custDataLst>
              <p:tags r:id="rId4"/>
            </p:custDataLst>
          </p:nvPr>
        </p:nvSpPr>
        <p:spPr/>
        <p:txBody>
          <a:bodyPr/>
          <a:lstStyle/>
          <a:p>
            <a:r>
              <a:rPr lang="zh-CN" altLang="en-US" dirty="0"/>
              <a:t>单击此处编辑母版标题样式</a:t>
            </a:r>
            <a:endParaRPr lang="zh-CN" altLang="en-US" dirty="0"/>
          </a:p>
        </p:txBody>
      </p:sp>
      <p:sp>
        <p:nvSpPr>
          <p:cNvPr id="3" name="内容占位符 2"/>
          <p:cNvSpPr>
            <a:spLocks noGrp="1"/>
          </p:cNvSpPr>
          <p:nvPr>
            <p:ph idx="1"/>
            <p:custDataLst>
              <p:tags r:id="rId5"/>
            </p:custDataLst>
          </p:nvPr>
        </p:nvSpPr>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7"/>
            </p:custDataLst>
          </p:nvPr>
        </p:nvSpPr>
        <p:spPr/>
        <p:txBody>
          <a:bodyPr/>
          <a:lstStyle/>
          <a:p>
            <a:endParaRPr lang="zh-CN" altLang="en-US"/>
          </a:p>
        </p:txBody>
      </p:sp>
      <p:sp>
        <p:nvSpPr>
          <p:cNvPr id="6" name="灯片编号占位符 5"/>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9" name="矩形 8"/>
          <p:cNvSpPr/>
          <p:nvPr userDrawn="1">
            <p:custDataLst>
              <p:tags r:id="rId2"/>
            </p:custDataLst>
          </p:nvPr>
        </p:nvSpPr>
        <p:spPr>
          <a:xfrm>
            <a:off x="2180273" y="1076325"/>
            <a:ext cx="13927455" cy="8149590"/>
          </a:xfrm>
          <a:prstGeom prst="rect">
            <a:avLst/>
          </a:prstGeom>
          <a:solidFill>
            <a:schemeClr val="bg1"/>
          </a:solidFill>
          <a:ln>
            <a:noFill/>
          </a:ln>
          <a:effectLst>
            <a:outerShdw blurRad="292100" dist="203200" dir="10800000" algn="r"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10" name="矩形 9"/>
          <p:cNvSpPr/>
          <p:nvPr userDrawn="1">
            <p:custDataLst>
              <p:tags r:id="rId3"/>
            </p:custDataLst>
          </p:nvPr>
        </p:nvSpPr>
        <p:spPr>
          <a:xfrm>
            <a:off x="3998745" y="5414231"/>
            <a:ext cx="10290512" cy="135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7" name="图片 6" descr="9e1dfb95cc0deb083142b4cc326ce92f"/>
          <p:cNvPicPr>
            <a:picLocks noChangeAspect="1"/>
          </p:cNvPicPr>
          <p:nvPr userDrawn="1">
            <p:custDataLst>
              <p:tags r:id="rId4"/>
            </p:custDataLst>
          </p:nvPr>
        </p:nvPicPr>
        <p:blipFill rotWithShape="1">
          <a:blip r:embed="rId5"/>
          <a:srcRect l="1" t="39168" r="53016" b="35347"/>
          <a:stretch>
            <a:fillRect/>
          </a:stretch>
        </p:blipFill>
        <p:spPr>
          <a:xfrm rot="5400000">
            <a:off x="-3078007" y="3078003"/>
            <a:ext cx="10307957" cy="4151951"/>
          </a:xfrm>
          <a:prstGeom prst="rect">
            <a:avLst/>
          </a:prstGeom>
        </p:spPr>
      </p:pic>
      <p:pic>
        <p:nvPicPr>
          <p:cNvPr id="8" name="图片 7" descr="9e1dfb95cc0deb083142b4cc326ce92f"/>
          <p:cNvPicPr>
            <a:picLocks noChangeAspect="1"/>
          </p:cNvPicPr>
          <p:nvPr userDrawn="1">
            <p:custDataLst>
              <p:tags r:id="rId6"/>
            </p:custDataLst>
          </p:nvPr>
        </p:nvPicPr>
        <p:blipFill rotWithShape="1">
          <a:blip r:embed="rId5"/>
          <a:srcRect t="39168" r="52906" b="35347"/>
          <a:stretch>
            <a:fillRect/>
          </a:stretch>
        </p:blipFill>
        <p:spPr>
          <a:xfrm rot="5400000" flipH="1" flipV="1">
            <a:off x="11050433" y="3070385"/>
            <a:ext cx="10307958" cy="4167186"/>
          </a:xfrm>
          <a:prstGeom prst="rect">
            <a:avLst/>
          </a:prstGeom>
        </p:spPr>
      </p:pic>
      <p:sp>
        <p:nvSpPr>
          <p:cNvPr id="2" name="标题 1"/>
          <p:cNvSpPr>
            <a:spLocks noGrp="1"/>
          </p:cNvSpPr>
          <p:nvPr>
            <p:ph type="title"/>
            <p:custDataLst>
              <p:tags r:id="rId7"/>
            </p:custDataLst>
          </p:nvPr>
        </p:nvSpPr>
        <p:spPr>
          <a:xfrm>
            <a:off x="4692165" y="5528117"/>
            <a:ext cx="8903672" cy="1126823"/>
          </a:xfrm>
        </p:spPr>
        <p:txBody>
          <a:bodyPr anchor="ctr">
            <a:normAutofit/>
          </a:bodyPr>
          <a:lstStyle>
            <a:lvl1pPr algn="ctr">
              <a:defRPr sz="4800">
                <a:solidFill>
                  <a:schemeClr val="bg1"/>
                </a:solidFill>
              </a:defRPr>
            </a:lvl1pPr>
          </a:lstStyle>
          <a:p>
            <a:r>
              <a:rPr lang="zh-CN" altLang="en-US" dirty="0"/>
              <a:t>单击此处编辑母版标题样式</a:t>
            </a:r>
            <a:endParaRPr lang="zh-CN" altLang="en-US" dirty="0"/>
          </a:p>
        </p:txBody>
      </p:sp>
      <p:sp>
        <p:nvSpPr>
          <p:cNvPr id="4" name="日期占位符 3"/>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p:txBody>
          <a:bodyPr/>
          <a:lstStyle/>
          <a:p>
            <a:endParaRPr lang="zh-CN" altLang="en-US"/>
          </a:p>
        </p:txBody>
      </p:sp>
      <p:sp>
        <p:nvSpPr>
          <p:cNvPr id="6" name="灯片编号占位符 5"/>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a:p>
        </p:txBody>
      </p:sp>
      <p:sp>
        <p:nvSpPr>
          <p:cNvPr id="3" name="文本框 2"/>
          <p:cNvSpPr txBox="1"/>
          <p:nvPr userDrawn="1">
            <p:custDataLst>
              <p:tags r:id="rId11"/>
            </p:custDataLst>
          </p:nvPr>
        </p:nvSpPr>
        <p:spPr>
          <a:xfrm>
            <a:off x="4692165" y="3418317"/>
            <a:ext cx="8903672" cy="1820858"/>
          </a:xfrm>
          <a:prstGeom prst="rect">
            <a:avLst/>
          </a:prstGeom>
          <a:noFill/>
        </p:spPr>
        <p:txBody>
          <a:bodyPr wrap="square" lIns="135000" tIns="70200" rIns="135000" bIns="70200" rtlCol="0" anchor="b">
            <a:normAutofit/>
          </a:bodyPr>
          <a:p>
            <a:pPr algn="ctr"/>
            <a:r>
              <a:rPr lang="en-US" altLang="zh-CN" sz="9000"/>
              <a:t>PART ONE</a:t>
            </a:r>
            <a:endParaRPr lang="en-US" altLang="zh-CN" sz="900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8" name="图片 7"/>
          <p:cNvPicPr>
            <a:picLocks noChangeAspect="1"/>
          </p:cNvPicPr>
          <p:nvPr>
            <p:custDataLst>
              <p:tags r:id="rId2"/>
            </p:custDataLst>
          </p:nvPr>
        </p:nvPicPr>
        <p:blipFill rotWithShape="1">
          <a:blip r:embed="rId3"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2" name="标题 1"/>
          <p:cNvSpPr>
            <a:spLocks noGrp="1"/>
          </p:cNvSpPr>
          <p:nvPr>
            <p:ph type="title"/>
            <p:custDataLst>
              <p:tags r:id="rId4"/>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5"/>
            </p:custDataLst>
          </p:nvPr>
        </p:nvSpPr>
        <p:spPr>
          <a:xfrm>
            <a:off x="1257300" y="2738438"/>
            <a:ext cx="7772400" cy="6527007"/>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custDataLst>
              <p:tags r:id="rId6"/>
            </p:custDataLst>
          </p:nvPr>
        </p:nvSpPr>
        <p:spPr>
          <a:xfrm>
            <a:off x="9258300" y="2738438"/>
            <a:ext cx="7772400" cy="6527007"/>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8"/>
            </p:custDataLst>
          </p:nvPr>
        </p:nvSpPr>
        <p:spPr/>
        <p:txBody>
          <a:bodyPr/>
          <a:lstStyle/>
          <a:p>
            <a:endParaRPr lang="zh-CN" altLang="en-US"/>
          </a:p>
        </p:txBody>
      </p:sp>
      <p:sp>
        <p:nvSpPr>
          <p:cNvPr id="7" name="灯片编号占位符 6"/>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0" name="图片 9"/>
          <p:cNvPicPr>
            <a:picLocks noChangeAspect="1"/>
          </p:cNvPicPr>
          <p:nvPr>
            <p:custDataLst>
              <p:tags r:id="rId2"/>
            </p:custDataLst>
          </p:nvPr>
        </p:nvPicPr>
        <p:blipFill rotWithShape="1">
          <a:blip r:embed="rId3"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2" name="标题 1"/>
          <p:cNvSpPr>
            <a:spLocks noGrp="1"/>
          </p:cNvSpPr>
          <p:nvPr>
            <p:ph type="title"/>
            <p:custDataLst>
              <p:tags r:id="rId4"/>
            </p:custDataLst>
          </p:nvPr>
        </p:nvSpPr>
        <p:spPr>
          <a:xfrm>
            <a:off x="1259682" y="547688"/>
            <a:ext cx="15773400" cy="1988345"/>
          </a:xfrm>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5"/>
            </p:custDataLst>
          </p:nvPr>
        </p:nvSpPr>
        <p:spPr>
          <a:xfrm>
            <a:off x="1259682" y="2617442"/>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dirty="0"/>
              <a:t>单击此处编辑母版文本样式</a:t>
            </a:r>
            <a:endParaRPr lang="zh-CN" altLang="en-US" dirty="0"/>
          </a:p>
        </p:txBody>
      </p:sp>
      <p:sp>
        <p:nvSpPr>
          <p:cNvPr id="4" name="内容占位符 3"/>
          <p:cNvSpPr>
            <a:spLocks noGrp="1"/>
          </p:cNvSpPr>
          <p:nvPr>
            <p:ph sz="half" idx="2"/>
            <p:custDataLst>
              <p:tags r:id="rId6"/>
            </p:custDataLst>
          </p:nvPr>
        </p:nvSpPr>
        <p:spPr>
          <a:xfrm>
            <a:off x="1259682" y="3923414"/>
            <a:ext cx="7736681" cy="536108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custDataLst>
              <p:tags r:id="rId7"/>
            </p:custDataLst>
          </p:nvPr>
        </p:nvSpPr>
        <p:spPr>
          <a:xfrm>
            <a:off x="9258300" y="2617442"/>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dirty="0"/>
              <a:t>单击此处编辑母版文本样式</a:t>
            </a:r>
            <a:endParaRPr lang="zh-CN" altLang="en-US" dirty="0"/>
          </a:p>
        </p:txBody>
      </p:sp>
      <p:sp>
        <p:nvSpPr>
          <p:cNvPr id="6" name="内容占位符 5"/>
          <p:cNvSpPr>
            <a:spLocks noGrp="1"/>
          </p:cNvSpPr>
          <p:nvPr>
            <p:ph sz="quarter" idx="4"/>
            <p:custDataLst>
              <p:tags r:id="rId8"/>
            </p:custDataLst>
          </p:nvPr>
        </p:nvSpPr>
        <p:spPr>
          <a:xfrm>
            <a:off x="9258300" y="3923414"/>
            <a:ext cx="7774782" cy="536108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0"/>
            </p:custDataLst>
          </p:nvPr>
        </p:nvSpPr>
        <p:spPr/>
        <p:txBody>
          <a:bodyPr/>
          <a:lstStyle/>
          <a:p>
            <a:endParaRPr lang="zh-CN" altLang="en-US"/>
          </a:p>
        </p:txBody>
      </p:sp>
      <p:sp>
        <p:nvSpPr>
          <p:cNvPr id="9" name="灯片编号占位符 8"/>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36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endParaRPr lang="zh-CN" altLang="en-US"/>
          </a:p>
        </p:txBody>
      </p:sp>
      <p:sp>
        <p:nvSpPr>
          <p:cNvPr id="5" name="灯片编号占位符 4"/>
          <p:cNvSpPr>
            <a:spLocks noGrp="1"/>
          </p:cNvSpPr>
          <p:nvPr>
            <p:ph type="sldNum" sz="quarter" idx="12"/>
            <p:custDataLst>
              <p:tags r:id="rId5"/>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rotWithShape="1">
          <a:blip r:embed="rId3"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2" name="日期占位符 1"/>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5"/>
            </p:custDataLst>
          </p:nvPr>
        </p:nvSpPr>
        <p:spPr/>
        <p:txBody>
          <a:bodyPr/>
          <a:lstStyle/>
          <a:p>
            <a:endParaRPr lang="zh-CN" altLang="en-US"/>
          </a:p>
        </p:txBody>
      </p:sp>
      <p:sp>
        <p:nvSpPr>
          <p:cNvPr id="4" name="灯片编号占位符 3"/>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pic>
        <p:nvPicPr>
          <p:cNvPr id="8" name="图片 7"/>
          <p:cNvPicPr>
            <a:picLocks noChangeAspect="1"/>
          </p:cNvPicPr>
          <p:nvPr>
            <p:custDataLst>
              <p:tags r:id="rId2"/>
            </p:custDataLst>
          </p:nvPr>
        </p:nvPicPr>
        <p:blipFill rotWithShape="1">
          <a:blip r:embed="rId3"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2" name="标题 1"/>
          <p:cNvSpPr>
            <a:spLocks noGrp="1"/>
          </p:cNvSpPr>
          <p:nvPr>
            <p:ph type="title"/>
            <p:custDataLst>
              <p:tags r:id="rId4"/>
            </p:custDataLst>
          </p:nvPr>
        </p:nvSpPr>
        <p:spPr>
          <a:xfrm>
            <a:off x="1259681" y="685800"/>
            <a:ext cx="6247800" cy="2400300"/>
          </a:xfrm>
        </p:spPr>
        <p:txBody>
          <a:bodyPr anchor="t" anchorCtr="0">
            <a:normAutofit/>
          </a:bodyPr>
          <a:lstStyle>
            <a:lvl1pPr>
              <a:defRPr sz="5400"/>
            </a:lvl1pPr>
          </a:lstStyle>
          <a:p>
            <a:r>
              <a:rPr lang="zh-CN" altLang="en-US" dirty="0"/>
              <a:t>单击此处编辑母版标题样式</a:t>
            </a:r>
            <a:endParaRPr lang="zh-CN" altLang="en-US" dirty="0"/>
          </a:p>
        </p:txBody>
      </p:sp>
      <p:sp>
        <p:nvSpPr>
          <p:cNvPr id="3" name="图片占位符 2"/>
          <p:cNvSpPr>
            <a:spLocks noGrp="1" noChangeAspect="1"/>
          </p:cNvSpPr>
          <p:nvPr>
            <p:ph type="pic" idx="1"/>
            <p:custDataLst>
              <p:tags r:id="rId5"/>
            </p:custDataLst>
          </p:nvPr>
        </p:nvSpPr>
        <p:spPr>
          <a:xfrm>
            <a:off x="7776000" y="685800"/>
            <a:ext cx="9255600" cy="81054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dirty="0"/>
          </a:p>
        </p:txBody>
      </p:sp>
      <p:sp>
        <p:nvSpPr>
          <p:cNvPr id="4" name="文本占位符 3"/>
          <p:cNvSpPr>
            <a:spLocks noGrp="1"/>
          </p:cNvSpPr>
          <p:nvPr>
            <p:ph type="body" sz="half" idx="2"/>
            <p:custDataLst>
              <p:tags r:id="rId6"/>
            </p:custDataLst>
          </p:nvPr>
        </p:nvSpPr>
        <p:spPr>
          <a:xfrm>
            <a:off x="1259681" y="3086100"/>
            <a:ext cx="6247800" cy="5717382"/>
          </a:xfrm>
        </p:spPr>
        <p:txBody>
          <a:bodyPr>
            <a:normAutofit/>
          </a:bodyPr>
          <a:lstStyle>
            <a:lvl1pPr marL="0" indent="0">
              <a:buNone/>
              <a:defRPr sz="30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custDataLst>
              <p:tags r:id="rId7"/>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8"/>
            </p:custDataLst>
          </p:nvPr>
        </p:nvSpPr>
        <p:spPr/>
        <p:txBody>
          <a:bodyPr/>
          <a:lstStyle/>
          <a:p>
            <a:endParaRPr lang="zh-CN" altLang="en-US" dirty="0"/>
          </a:p>
        </p:txBody>
      </p:sp>
      <p:sp>
        <p:nvSpPr>
          <p:cNvPr id="7" name="灯片编号占位符 6"/>
          <p:cNvSpPr>
            <a:spLocks noGrp="1"/>
          </p:cNvSpPr>
          <p:nvPr>
            <p:ph type="sldNum" sz="quarter" idx="12"/>
            <p:custDataLst>
              <p:tags r:id="rId9"/>
            </p:custDataLst>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rotWithShape="1">
          <a:blip r:embed="rId3"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2" name="竖排标题 1"/>
          <p:cNvSpPr>
            <a:spLocks noGrp="1"/>
          </p:cNvSpPr>
          <p:nvPr>
            <p:ph type="title" orient="vert"/>
            <p:custDataLst>
              <p:tags r:id="rId4"/>
            </p:custDataLst>
          </p:nvPr>
        </p:nvSpPr>
        <p:spPr>
          <a:xfrm>
            <a:off x="14736726" y="547688"/>
            <a:ext cx="2293974" cy="8717757"/>
          </a:xfrm>
        </p:spPr>
        <p:txBody>
          <a:bodyPr vert="eaVert">
            <a:normAutofit/>
          </a:bodyPr>
          <a:lstStyle>
            <a:lvl1pPr>
              <a:defRPr sz="5400"/>
            </a:lvl1p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5"/>
            </p:custDataLst>
          </p:nvPr>
        </p:nvSpPr>
        <p:spPr>
          <a:xfrm>
            <a:off x="1257300" y="547688"/>
            <a:ext cx="13319937" cy="8717757"/>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7"/>
            </p:custDataLst>
          </p:nvPr>
        </p:nvSpPr>
        <p:spPr/>
        <p:txBody>
          <a:bodyPr/>
          <a:lstStyle/>
          <a:p>
            <a:endParaRPr lang="zh-CN" altLang="en-US"/>
          </a:p>
        </p:txBody>
      </p:sp>
      <p:sp>
        <p:nvSpPr>
          <p:cNvPr id="6" name="灯片编号占位符 5"/>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rotWithShape="1">
          <a:blip r:embed="rId3"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7"/>
            </p:custDataLst>
          </p:nvPr>
        </p:nvSpPr>
        <p:spPr>
          <a:xfrm>
            <a:off x="1257300" y="827315"/>
            <a:ext cx="15773400" cy="8338457"/>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末尾幻灯片">
    <p:spTree>
      <p:nvGrpSpPr>
        <p:cNvPr id="1" name=""/>
        <p:cNvGrpSpPr/>
        <p:nvPr/>
      </p:nvGrpSpPr>
      <p:grpSpPr>
        <a:xfrm>
          <a:off x="0" y="0"/>
          <a:ext cx="0" cy="0"/>
          <a:chOff x="0" y="0"/>
          <a:chExt cx="0" cy="0"/>
        </a:xfrm>
      </p:grpSpPr>
      <p:pic>
        <p:nvPicPr>
          <p:cNvPr id="10" name="图片 9" descr="9e1dfb95cc0deb083142b4cc326ce92f"/>
          <p:cNvPicPr>
            <a:picLocks noChangeAspect="1"/>
          </p:cNvPicPr>
          <p:nvPr>
            <p:custDataLst>
              <p:tags r:id="rId2"/>
            </p:custDataLst>
          </p:nvPr>
        </p:nvPicPr>
        <p:blipFill>
          <a:blip r:embed="rId3"/>
          <a:srcRect t="39168" r="52323" b="35347"/>
          <a:stretch>
            <a:fillRect/>
          </a:stretch>
        </p:blipFill>
        <p:spPr>
          <a:xfrm>
            <a:off x="-18097" y="4523423"/>
            <a:ext cx="14576108" cy="5838993"/>
          </a:xfrm>
          <a:prstGeom prst="rect">
            <a:avLst/>
          </a:prstGeom>
        </p:spPr>
      </p:pic>
      <p:pic>
        <p:nvPicPr>
          <p:cNvPr id="11" name="图片 10" descr="9e1dfb95cc0deb083142b4cc326ce92f"/>
          <p:cNvPicPr>
            <a:picLocks noChangeAspect="1"/>
          </p:cNvPicPr>
          <p:nvPr>
            <p:custDataLst>
              <p:tags r:id="rId4"/>
            </p:custDataLst>
          </p:nvPr>
        </p:nvPicPr>
        <p:blipFill>
          <a:blip r:embed="rId3"/>
          <a:srcRect l="28724" t="39168" r="52323" b="35347"/>
          <a:stretch>
            <a:fillRect/>
          </a:stretch>
        </p:blipFill>
        <p:spPr>
          <a:xfrm flipH="1">
            <a:off x="14400848" y="4523423"/>
            <a:ext cx="3896678" cy="5838993"/>
          </a:xfrm>
          <a:prstGeom prst="rect">
            <a:avLst/>
          </a:prstGeom>
        </p:spPr>
      </p:pic>
      <p:pic>
        <p:nvPicPr>
          <p:cNvPr id="12" name="图片 11"/>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2459715" y="-18984"/>
            <a:ext cx="13740045" cy="7421003"/>
          </a:xfrm>
          <a:prstGeom prst="rect">
            <a:avLst/>
          </a:prstGeom>
        </p:spPr>
      </p:pic>
      <p:sp>
        <p:nvSpPr>
          <p:cNvPr id="2" name="标题 1"/>
          <p:cNvSpPr>
            <a:spLocks noGrp="1"/>
          </p:cNvSpPr>
          <p:nvPr>
            <p:ph type="title"/>
            <p:custDataLst>
              <p:tags r:id="rId7"/>
            </p:custDataLst>
          </p:nvPr>
        </p:nvSpPr>
        <p:spPr>
          <a:xfrm>
            <a:off x="4246982" y="2659383"/>
            <a:ext cx="9794039" cy="1643259"/>
          </a:xfrm>
        </p:spPr>
        <p:txBody>
          <a:bodyPr>
            <a:normAutofit/>
          </a:bodyPr>
          <a:lstStyle>
            <a:lvl1pPr algn="ctr">
              <a:defRPr sz="6000">
                <a:solidFill>
                  <a:schemeClr val="accent1"/>
                </a:solidFill>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6" name="图片 5"/>
          <p:cNvPicPr>
            <a:picLocks noChangeAspect="1"/>
          </p:cNvPicPr>
          <p:nvPr userDrawn="1">
            <p:custDataLst>
              <p:tags r:id="rId2"/>
            </p:custDataLst>
          </p:nvPr>
        </p:nvPicPr>
        <p:blipFill rotWithShape="1">
          <a:blip r:embed="rId3"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2" name="标题 1"/>
          <p:cNvSpPr>
            <a:spLocks noGrp="1"/>
          </p:cNvSpPr>
          <p:nvPr>
            <p:ph type="title"/>
            <p:custDataLst>
              <p:tags r:id="rId4"/>
            </p:custDataLst>
          </p:nvPr>
        </p:nvSpPr>
        <p:spPr/>
        <p:txBody>
          <a:bodyPr/>
          <a:lstStyle>
            <a:lvl1pPr>
              <a:defRPr baseline="0">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439200" y="456300"/>
            <a:ext cx="17409600" cy="937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2" name="标题 1"/>
          <p:cNvSpPr>
            <a:spLocks noGrp="1"/>
          </p:cNvSpPr>
          <p:nvPr>
            <p:ph type="title" hasCustomPrompt="1"/>
            <p:custDataLst>
              <p:tags r:id="rId3"/>
            </p:custDataLst>
          </p:nvPr>
        </p:nvSpPr>
        <p:spPr>
          <a:xfrm>
            <a:off x="1922400" y="1873800"/>
            <a:ext cx="14439600" cy="1085400"/>
          </a:xfrm>
        </p:spPr>
        <p:txBody>
          <a:bodyPr anchor="ctr"/>
          <a:lstStyle>
            <a:lvl1pPr>
              <a:defRPr sz="48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4"/>
            </p:custDataLst>
          </p:nvPr>
        </p:nvSpPr>
        <p:spPr>
          <a:xfrm>
            <a:off x="1921670" y="3245400"/>
            <a:ext cx="14439900" cy="5167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pic>
        <p:nvPicPr>
          <p:cNvPr id="6" name="图片 5" descr="9e1dfb95cc0deb083142b4cc326ce92f"/>
          <p:cNvPicPr>
            <a:picLocks noChangeAspect="1"/>
          </p:cNvPicPr>
          <p:nvPr userDrawn="1">
            <p:custDataLst>
              <p:tags r:id="rId2"/>
            </p:custDataLst>
          </p:nvPr>
        </p:nvPicPr>
        <p:blipFill rotWithShape="1">
          <a:blip r:embed="rId3"/>
          <a:srcRect t="39168" r="52906" b="35347"/>
          <a:stretch>
            <a:fillRect/>
          </a:stretch>
        </p:blipFill>
        <p:spPr>
          <a:xfrm rot="5400000" flipH="1" flipV="1">
            <a:off x="11050433" y="3070385"/>
            <a:ext cx="10307958" cy="4167186"/>
          </a:xfrm>
          <a:prstGeom prst="rect">
            <a:avLst/>
          </a:prstGeom>
        </p:spPr>
      </p:pic>
      <p:sp>
        <p:nvSpPr>
          <p:cNvPr id="8" name="矩形 7"/>
          <p:cNvSpPr/>
          <p:nvPr userDrawn="1">
            <p:custDataLst>
              <p:tags r:id="rId4"/>
            </p:custDataLst>
          </p:nvPr>
        </p:nvSpPr>
        <p:spPr>
          <a:xfrm>
            <a:off x="0" y="0"/>
            <a:ext cx="7235190" cy="10299383"/>
          </a:xfrm>
          <a:prstGeom prst="rect">
            <a:avLst/>
          </a:prstGeom>
          <a:solidFill>
            <a:srgbClr val="88946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2700" dirty="0">
              <a:sym typeface="+mn-ea"/>
            </a:endParaRPr>
          </a:p>
        </p:txBody>
      </p:sp>
      <p:sp>
        <p:nvSpPr>
          <p:cNvPr id="2" name="标题 1"/>
          <p:cNvSpPr>
            <a:spLocks noGrp="1"/>
          </p:cNvSpPr>
          <p:nvPr>
            <p:ph type="title" hasCustomPrompt="1"/>
            <p:custDataLst>
              <p:tags r:id="rId5"/>
            </p:custDataLst>
          </p:nvPr>
        </p:nvSpPr>
        <p:spPr>
          <a:xfrm>
            <a:off x="874800" y="1155600"/>
            <a:ext cx="5940000" cy="1323000"/>
          </a:xfrm>
        </p:spPr>
        <p:txBody>
          <a:bodyPr anchor="ctr"/>
          <a:lstStyle>
            <a:lvl1pPr>
              <a:defRPr sz="54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880200" y="2646000"/>
            <a:ext cx="5934600" cy="6139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0"/>
            </p:custDataLst>
          </p:nvPr>
        </p:nvSpPr>
        <p:spPr>
          <a:xfrm>
            <a:off x="7651800" y="1154907"/>
            <a:ext cx="9720000" cy="7631906"/>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pic>
        <p:nvPicPr>
          <p:cNvPr id="8" name="图片 7"/>
          <p:cNvPicPr>
            <a:picLocks noChangeAspect="1"/>
          </p:cNvPicPr>
          <p:nvPr userDrawn="1">
            <p:custDataLst>
              <p:tags r:id="rId2"/>
            </p:custDataLst>
          </p:nvPr>
        </p:nvPicPr>
        <p:blipFill rotWithShape="1">
          <a:blip r:embed="rId3" cstate="print">
            <a:extLst>
              <a:ext uri="{28A0092B-C50C-407E-A947-70E740481C1C}">
                <a14:useLocalDpi xmlns:a14="http://schemas.microsoft.com/office/drawing/2010/main" val="0"/>
              </a:ext>
            </a:extLst>
          </a:blip>
          <a:srcRect/>
          <a:stretch>
            <a:fillRect/>
          </a:stretch>
        </p:blipFill>
        <p:spPr>
          <a:xfrm rot="10800000">
            <a:off x="-952" y="8415338"/>
            <a:ext cx="18288000" cy="1871366"/>
          </a:xfrm>
          <a:prstGeom prst="rect">
            <a:avLst/>
          </a:prstGeom>
        </p:spPr>
      </p:pic>
      <p:sp>
        <p:nvSpPr>
          <p:cNvPr id="10" name="矩形 9"/>
          <p:cNvSpPr/>
          <p:nvPr userDrawn="1">
            <p:custDataLst>
              <p:tags r:id="rId4"/>
            </p:custDataLst>
          </p:nvPr>
        </p:nvSpPr>
        <p:spPr>
          <a:xfrm>
            <a:off x="0" y="0"/>
            <a:ext cx="18288000" cy="3996000"/>
          </a:xfrm>
          <a:prstGeom prst="rect">
            <a:avLst/>
          </a:prstGeom>
          <a:solidFill>
            <a:srgbClr val="88946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2700">
              <a:sym typeface="+mn-ea"/>
            </a:endParaRPr>
          </a:p>
        </p:txBody>
      </p:sp>
      <p:sp>
        <p:nvSpPr>
          <p:cNvPr id="2" name="标题 1"/>
          <p:cNvSpPr>
            <a:spLocks noGrp="1"/>
          </p:cNvSpPr>
          <p:nvPr>
            <p:ph type="title"/>
            <p:custDataLst>
              <p:tags r:id="rId5"/>
            </p:custDataLst>
          </p:nvPr>
        </p:nvSpPr>
        <p:spPr>
          <a:xfrm>
            <a:off x="918000" y="1171800"/>
            <a:ext cx="16464600" cy="939600"/>
          </a:xfrm>
        </p:spPr>
        <p:txBody>
          <a:bodyPr anchor="ctr"/>
          <a:lstStyle>
            <a:lvl1pPr algn="ctr">
              <a:defRPr sz="5400"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918000" y="2489400"/>
            <a:ext cx="16463963" cy="1242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0"/>
            </p:custDataLst>
          </p:nvPr>
        </p:nvSpPr>
        <p:spPr>
          <a:xfrm>
            <a:off x="919163" y="4212000"/>
            <a:ext cx="16448400" cy="5146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pic>
        <p:nvPicPr>
          <p:cNvPr id="6" name="图片 5"/>
          <p:cNvPicPr>
            <a:picLocks noChangeAspect="1"/>
          </p:cNvPicPr>
          <p:nvPr userDrawn="1">
            <p:custDataLst>
              <p:tags r:id="rId2"/>
            </p:custDataLst>
          </p:nvPr>
        </p:nvPicPr>
        <p:blipFill rotWithShape="1">
          <a:blip r:embed="rId3"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8" name="矩形 7"/>
          <p:cNvSpPr/>
          <p:nvPr userDrawn="1">
            <p:custDataLst>
              <p:tags r:id="rId4"/>
            </p:custDataLst>
          </p:nvPr>
        </p:nvSpPr>
        <p:spPr>
          <a:xfrm>
            <a:off x="0" y="7543802"/>
            <a:ext cx="18288000" cy="2743199"/>
          </a:xfrm>
          <a:prstGeom prst="rect">
            <a:avLst/>
          </a:prstGeom>
          <a:solidFill>
            <a:srgbClr val="88946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2700">
              <a:sym typeface="+mn-ea"/>
            </a:endParaRPr>
          </a:p>
        </p:txBody>
      </p:sp>
      <p:sp>
        <p:nvSpPr>
          <p:cNvPr id="2" name="标题 1"/>
          <p:cNvSpPr>
            <a:spLocks noGrp="1"/>
          </p:cNvSpPr>
          <p:nvPr>
            <p:ph type="title"/>
            <p:custDataLst>
              <p:tags r:id="rId5"/>
            </p:custDataLst>
          </p:nvPr>
        </p:nvSpPr>
        <p:spPr>
          <a:xfrm>
            <a:off x="907200" y="1004400"/>
            <a:ext cx="16464600" cy="847800"/>
          </a:xfrm>
        </p:spPr>
        <p:txBody>
          <a:bodyPr anchor="ctr"/>
          <a:lstStyle>
            <a:lvl1pPr algn="ctr">
              <a:defRPr sz="48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9"/>
            </p:custDataLst>
          </p:nvPr>
        </p:nvSpPr>
        <p:spPr>
          <a:xfrm>
            <a:off x="907256" y="2521800"/>
            <a:ext cx="16486200" cy="4816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0"/>
            </p:custDataLst>
          </p:nvPr>
        </p:nvSpPr>
        <p:spPr>
          <a:xfrm>
            <a:off x="891000" y="7770600"/>
            <a:ext cx="16502400" cy="15174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pic>
        <p:nvPicPr>
          <p:cNvPr id="12" name="图片 11"/>
          <p:cNvPicPr>
            <a:picLocks noChangeAspect="1"/>
          </p:cNvPicPr>
          <p:nvPr userDrawn="1">
            <p:custDataLst>
              <p:tags r:id="rId2"/>
            </p:custDataLst>
          </p:nvPr>
        </p:nvPicPr>
        <p:blipFill rotWithShape="1">
          <a:blip r:embed="rId3" cstate="print">
            <a:extLst>
              <a:ext uri="{28A0092B-C50C-407E-A947-70E740481C1C}">
                <a14:useLocalDpi xmlns:a14="http://schemas.microsoft.com/office/drawing/2010/main" val="0"/>
              </a:ext>
            </a:extLst>
          </a:blip>
          <a:srcRect/>
          <a:stretch>
            <a:fillRect/>
          </a:stretch>
        </p:blipFill>
        <p:spPr>
          <a:xfrm rot="10800000">
            <a:off x="0" y="8415338"/>
            <a:ext cx="18288000" cy="1871366"/>
          </a:xfrm>
          <a:prstGeom prst="rect">
            <a:avLst/>
          </a:prstGeom>
        </p:spPr>
      </p:pic>
      <p:sp>
        <p:nvSpPr>
          <p:cNvPr id="10" name="矩形 9"/>
          <p:cNvSpPr/>
          <p:nvPr userDrawn="1">
            <p:custDataLst>
              <p:tags r:id="rId4"/>
            </p:custDataLst>
          </p:nvPr>
        </p:nvSpPr>
        <p:spPr>
          <a:xfrm>
            <a:off x="0" y="0"/>
            <a:ext cx="18288000" cy="1371600"/>
          </a:xfrm>
          <a:prstGeom prst="rect">
            <a:avLst/>
          </a:prstGeom>
          <a:solidFill>
            <a:srgbClr val="88946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2700">
              <a:sym typeface="+mn-ea"/>
            </a:endParaRPr>
          </a:p>
        </p:txBody>
      </p:sp>
      <p:sp>
        <p:nvSpPr>
          <p:cNvPr id="2" name="标题 1"/>
          <p:cNvSpPr>
            <a:spLocks noGrp="1"/>
          </p:cNvSpPr>
          <p:nvPr>
            <p:ph type="title"/>
            <p:custDataLst>
              <p:tags r:id="rId5"/>
            </p:custDataLst>
          </p:nvPr>
        </p:nvSpPr>
        <p:spPr>
          <a:xfrm>
            <a:off x="869400" y="356400"/>
            <a:ext cx="16556400" cy="662946"/>
          </a:xfrm>
        </p:spPr>
        <p:txBody>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9"/>
            </p:custDataLst>
          </p:nvPr>
        </p:nvSpPr>
        <p:spPr>
          <a:xfrm>
            <a:off x="869400" y="2494800"/>
            <a:ext cx="8013600" cy="43416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0"/>
            </p:custDataLst>
          </p:nvPr>
        </p:nvSpPr>
        <p:spPr>
          <a:xfrm>
            <a:off x="9363600" y="2494800"/>
            <a:ext cx="8051400" cy="43416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1"/>
            </p:custDataLst>
          </p:nvPr>
        </p:nvSpPr>
        <p:spPr>
          <a:xfrm>
            <a:off x="858600" y="7225200"/>
            <a:ext cx="8013600" cy="11718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2"/>
            </p:custDataLst>
          </p:nvPr>
        </p:nvSpPr>
        <p:spPr>
          <a:xfrm>
            <a:off x="9379800" y="7219800"/>
            <a:ext cx="8051400" cy="11718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1438836"/>
            <a:ext cx="18288000" cy="7409330"/>
          </a:xfrm>
          <a:prstGeom prst="rect">
            <a:avLst/>
          </a:prstGeom>
          <a:solidFill>
            <a:srgbClr val="88946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2700">
              <a:sym typeface="+mn-ea"/>
            </a:endParaRPr>
          </a:p>
        </p:txBody>
      </p:sp>
      <p:sp>
        <p:nvSpPr>
          <p:cNvPr id="2" name="标题 1"/>
          <p:cNvSpPr>
            <a:spLocks noGrp="1"/>
          </p:cNvSpPr>
          <p:nvPr>
            <p:ph type="title" hasCustomPrompt="1"/>
            <p:custDataLst>
              <p:tags r:id="rId3"/>
            </p:custDataLst>
          </p:nvPr>
        </p:nvSpPr>
        <p:spPr>
          <a:xfrm>
            <a:off x="2284200" y="2008800"/>
            <a:ext cx="13716000" cy="3580200"/>
          </a:xfrm>
        </p:spPr>
        <p:txBody>
          <a:bodyPr anchor="b"/>
          <a:lstStyle>
            <a:lvl1pPr algn="ctr">
              <a:defRPr sz="90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7"/>
            </p:custDataLst>
          </p:nvPr>
        </p:nvSpPr>
        <p:spPr>
          <a:xfrm>
            <a:off x="2283620" y="5794200"/>
            <a:ext cx="13716000" cy="2484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9e1dfb95cc0deb083142b4cc326ce92f"/>
          <p:cNvPicPr>
            <a:picLocks noChangeAspect="1"/>
          </p:cNvPicPr>
          <p:nvPr>
            <p:custDataLst>
              <p:tags r:id="rId2"/>
            </p:custDataLst>
          </p:nvPr>
        </p:nvPicPr>
        <p:blipFill>
          <a:blip r:embed="rId3"/>
          <a:srcRect t="39168" r="52323" b="35347"/>
          <a:stretch>
            <a:fillRect/>
          </a:stretch>
        </p:blipFill>
        <p:spPr>
          <a:xfrm>
            <a:off x="-18097" y="4523423"/>
            <a:ext cx="14576108" cy="5838993"/>
          </a:xfrm>
          <a:prstGeom prst="rect">
            <a:avLst/>
          </a:prstGeom>
        </p:spPr>
      </p:pic>
      <p:pic>
        <p:nvPicPr>
          <p:cNvPr id="8" name="图片 7" descr="9e1dfb95cc0deb083142b4cc326ce92f"/>
          <p:cNvPicPr>
            <a:picLocks noChangeAspect="1"/>
          </p:cNvPicPr>
          <p:nvPr>
            <p:custDataLst>
              <p:tags r:id="rId4"/>
            </p:custDataLst>
          </p:nvPr>
        </p:nvPicPr>
        <p:blipFill>
          <a:blip r:embed="rId3"/>
          <a:srcRect l="28724" t="39168" r="52323" b="35347"/>
          <a:stretch>
            <a:fillRect/>
          </a:stretch>
        </p:blipFill>
        <p:spPr>
          <a:xfrm flipH="1">
            <a:off x="14400848" y="4523423"/>
            <a:ext cx="3896678" cy="5838993"/>
          </a:xfrm>
          <a:prstGeom prst="rect">
            <a:avLst/>
          </a:prstGeom>
        </p:spPr>
      </p:pic>
      <p:pic>
        <p:nvPicPr>
          <p:cNvPr id="13" name="图片 12"/>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2459715" y="-18984"/>
            <a:ext cx="13740045" cy="7421003"/>
          </a:xfrm>
          <a:prstGeom prst="rect">
            <a:avLst/>
          </a:prstGeom>
        </p:spPr>
      </p:pic>
      <p:sp>
        <p:nvSpPr>
          <p:cNvPr id="2" name="标题 1"/>
          <p:cNvSpPr>
            <a:spLocks noGrp="1"/>
          </p:cNvSpPr>
          <p:nvPr>
            <p:ph type="ctrTitle"/>
            <p:custDataLst>
              <p:tags r:id="rId7"/>
            </p:custDataLst>
          </p:nvPr>
        </p:nvSpPr>
        <p:spPr>
          <a:xfrm>
            <a:off x="3991484" y="2185988"/>
            <a:ext cx="10305035" cy="1496588"/>
          </a:xfrm>
        </p:spPr>
        <p:txBody>
          <a:bodyPr anchor="b">
            <a:normAutofit/>
          </a:bodyPr>
          <a:lstStyle>
            <a:lvl1pPr algn="ctr">
              <a:defRPr sz="6000">
                <a:solidFill>
                  <a:srgbClr val="889465"/>
                </a:solidFill>
              </a:defRPr>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8"/>
            </p:custDataLst>
          </p:nvPr>
        </p:nvSpPr>
        <p:spPr>
          <a:xfrm>
            <a:off x="3991484" y="3789780"/>
            <a:ext cx="10305035" cy="967958"/>
          </a:xfrm>
        </p:spPr>
        <p:txBody>
          <a:bodyPr>
            <a:normAutofit/>
          </a:bodyPr>
          <a:lstStyle>
            <a:lvl1pPr marL="0" indent="0" algn="ctr">
              <a:buNone/>
              <a:defRPr sz="2700">
                <a:solidFill>
                  <a:srgbClr val="889465"/>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dirty="0"/>
              <a:t>单击此处编辑母版副标题样式</a:t>
            </a:r>
            <a:endParaRPr lang="zh-CN" altLang="en-US" dirty="0"/>
          </a:p>
        </p:txBody>
      </p:sp>
      <p:sp>
        <p:nvSpPr>
          <p:cNvPr id="4" name="日期占位符 3"/>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0"/>
            </p:custDataLst>
          </p:nvPr>
        </p:nvSpPr>
        <p:spPr/>
        <p:txBody>
          <a:bodyPr/>
          <a:lstStyle/>
          <a:p>
            <a:endParaRPr lang="zh-CN" altLang="en-US"/>
          </a:p>
        </p:txBody>
      </p:sp>
      <p:sp>
        <p:nvSpPr>
          <p:cNvPr id="6" name="灯片编号占位符 5"/>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rotWithShape="1">
          <a:blip r:embed="rId3"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2" name="标题 1"/>
          <p:cNvSpPr>
            <a:spLocks noGrp="1"/>
          </p:cNvSpPr>
          <p:nvPr>
            <p:ph type="title"/>
            <p:custDataLst>
              <p:tags r:id="rId4"/>
            </p:custDataLst>
          </p:nvPr>
        </p:nvSpPr>
        <p:spPr/>
        <p:txBody>
          <a:bodyPr/>
          <a:lstStyle/>
          <a:p>
            <a:r>
              <a:rPr lang="zh-CN" altLang="en-US" dirty="0"/>
              <a:t>单击此处编辑母版标题样式</a:t>
            </a:r>
            <a:endParaRPr lang="zh-CN" altLang="en-US" dirty="0"/>
          </a:p>
        </p:txBody>
      </p:sp>
      <p:sp>
        <p:nvSpPr>
          <p:cNvPr id="3" name="内容占位符 2"/>
          <p:cNvSpPr>
            <a:spLocks noGrp="1"/>
          </p:cNvSpPr>
          <p:nvPr>
            <p:ph idx="1"/>
            <p:custDataLst>
              <p:tags r:id="rId5"/>
            </p:custDataLst>
          </p:nvPr>
        </p:nvSpPr>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7"/>
            </p:custDataLst>
          </p:nvPr>
        </p:nvSpPr>
        <p:spPr/>
        <p:txBody>
          <a:bodyPr/>
          <a:lstStyle/>
          <a:p>
            <a:endParaRPr lang="zh-CN" altLang="en-US"/>
          </a:p>
        </p:txBody>
      </p:sp>
      <p:sp>
        <p:nvSpPr>
          <p:cNvPr id="6" name="灯片编号占位符 5"/>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9" name="矩形 8"/>
          <p:cNvSpPr/>
          <p:nvPr userDrawn="1">
            <p:custDataLst>
              <p:tags r:id="rId2"/>
            </p:custDataLst>
          </p:nvPr>
        </p:nvSpPr>
        <p:spPr>
          <a:xfrm>
            <a:off x="2180273" y="1076325"/>
            <a:ext cx="13927455" cy="8149590"/>
          </a:xfrm>
          <a:prstGeom prst="rect">
            <a:avLst/>
          </a:prstGeom>
          <a:solidFill>
            <a:schemeClr val="bg1"/>
          </a:solidFill>
          <a:ln>
            <a:noFill/>
          </a:ln>
          <a:effectLst>
            <a:outerShdw blurRad="292100" dist="203200" dir="10800000" algn="r"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10" name="矩形 9"/>
          <p:cNvSpPr/>
          <p:nvPr userDrawn="1">
            <p:custDataLst>
              <p:tags r:id="rId3"/>
            </p:custDataLst>
          </p:nvPr>
        </p:nvSpPr>
        <p:spPr>
          <a:xfrm>
            <a:off x="3998745" y="5414231"/>
            <a:ext cx="10290512" cy="135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7" name="图片 6" descr="9e1dfb95cc0deb083142b4cc326ce92f"/>
          <p:cNvPicPr>
            <a:picLocks noChangeAspect="1"/>
          </p:cNvPicPr>
          <p:nvPr userDrawn="1">
            <p:custDataLst>
              <p:tags r:id="rId4"/>
            </p:custDataLst>
          </p:nvPr>
        </p:nvPicPr>
        <p:blipFill rotWithShape="1">
          <a:blip r:embed="rId5"/>
          <a:srcRect l="1" t="39168" r="53016" b="35347"/>
          <a:stretch>
            <a:fillRect/>
          </a:stretch>
        </p:blipFill>
        <p:spPr>
          <a:xfrm rot="5400000">
            <a:off x="-3078007" y="3078003"/>
            <a:ext cx="10307957" cy="4151951"/>
          </a:xfrm>
          <a:prstGeom prst="rect">
            <a:avLst/>
          </a:prstGeom>
        </p:spPr>
      </p:pic>
      <p:pic>
        <p:nvPicPr>
          <p:cNvPr id="8" name="图片 7" descr="9e1dfb95cc0deb083142b4cc326ce92f"/>
          <p:cNvPicPr>
            <a:picLocks noChangeAspect="1"/>
          </p:cNvPicPr>
          <p:nvPr userDrawn="1">
            <p:custDataLst>
              <p:tags r:id="rId6"/>
            </p:custDataLst>
          </p:nvPr>
        </p:nvPicPr>
        <p:blipFill rotWithShape="1">
          <a:blip r:embed="rId5"/>
          <a:srcRect t="39168" r="52906" b="35347"/>
          <a:stretch>
            <a:fillRect/>
          </a:stretch>
        </p:blipFill>
        <p:spPr>
          <a:xfrm rot="5400000" flipH="1" flipV="1">
            <a:off x="11050433" y="3070385"/>
            <a:ext cx="10307958" cy="4167186"/>
          </a:xfrm>
          <a:prstGeom prst="rect">
            <a:avLst/>
          </a:prstGeom>
        </p:spPr>
      </p:pic>
      <p:sp>
        <p:nvSpPr>
          <p:cNvPr id="2" name="标题 1"/>
          <p:cNvSpPr>
            <a:spLocks noGrp="1"/>
          </p:cNvSpPr>
          <p:nvPr>
            <p:ph type="title"/>
            <p:custDataLst>
              <p:tags r:id="rId7"/>
            </p:custDataLst>
          </p:nvPr>
        </p:nvSpPr>
        <p:spPr>
          <a:xfrm>
            <a:off x="4692165" y="5528117"/>
            <a:ext cx="8903672" cy="1126823"/>
          </a:xfrm>
        </p:spPr>
        <p:txBody>
          <a:bodyPr anchor="ctr">
            <a:normAutofit/>
          </a:bodyPr>
          <a:lstStyle>
            <a:lvl1pPr algn="ctr">
              <a:defRPr sz="4800">
                <a:solidFill>
                  <a:schemeClr val="bg1"/>
                </a:solidFill>
              </a:defRPr>
            </a:lvl1pPr>
          </a:lstStyle>
          <a:p>
            <a:r>
              <a:rPr lang="zh-CN" altLang="en-US" dirty="0"/>
              <a:t>单击此处编辑母版标题样式</a:t>
            </a:r>
            <a:endParaRPr lang="zh-CN" altLang="en-US" dirty="0"/>
          </a:p>
        </p:txBody>
      </p:sp>
      <p:sp>
        <p:nvSpPr>
          <p:cNvPr id="4" name="日期占位符 3"/>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p:txBody>
          <a:bodyPr/>
          <a:lstStyle/>
          <a:p>
            <a:endParaRPr lang="zh-CN" altLang="en-US"/>
          </a:p>
        </p:txBody>
      </p:sp>
      <p:sp>
        <p:nvSpPr>
          <p:cNvPr id="6" name="灯片编号占位符 5"/>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a:p>
        </p:txBody>
      </p:sp>
      <p:sp>
        <p:nvSpPr>
          <p:cNvPr id="3" name="文本框 2"/>
          <p:cNvSpPr txBox="1"/>
          <p:nvPr userDrawn="1">
            <p:custDataLst>
              <p:tags r:id="rId11"/>
            </p:custDataLst>
          </p:nvPr>
        </p:nvSpPr>
        <p:spPr>
          <a:xfrm>
            <a:off x="4692165" y="3418317"/>
            <a:ext cx="8903672" cy="1820858"/>
          </a:xfrm>
          <a:prstGeom prst="rect">
            <a:avLst/>
          </a:prstGeom>
          <a:noFill/>
        </p:spPr>
        <p:txBody>
          <a:bodyPr wrap="square" lIns="135000" tIns="70200" rIns="135000" bIns="70200" rtlCol="0" anchor="b">
            <a:normAutofit/>
          </a:bodyPr>
          <a:p>
            <a:pPr algn="ctr"/>
            <a:r>
              <a:rPr lang="en-US" altLang="zh-CN" sz="9000"/>
              <a:t>PART ONE</a:t>
            </a:r>
            <a:endParaRPr lang="en-US" altLang="zh-CN" sz="900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8" name="图片 7"/>
          <p:cNvPicPr>
            <a:picLocks noChangeAspect="1"/>
          </p:cNvPicPr>
          <p:nvPr>
            <p:custDataLst>
              <p:tags r:id="rId2"/>
            </p:custDataLst>
          </p:nvPr>
        </p:nvPicPr>
        <p:blipFill rotWithShape="1">
          <a:blip r:embed="rId3"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2" name="标题 1"/>
          <p:cNvSpPr>
            <a:spLocks noGrp="1"/>
          </p:cNvSpPr>
          <p:nvPr>
            <p:ph type="title"/>
            <p:custDataLst>
              <p:tags r:id="rId4"/>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5"/>
            </p:custDataLst>
          </p:nvPr>
        </p:nvSpPr>
        <p:spPr>
          <a:xfrm>
            <a:off x="1257300" y="2738438"/>
            <a:ext cx="7772400" cy="6527007"/>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custDataLst>
              <p:tags r:id="rId6"/>
            </p:custDataLst>
          </p:nvPr>
        </p:nvSpPr>
        <p:spPr>
          <a:xfrm>
            <a:off x="9258300" y="2738438"/>
            <a:ext cx="7772400" cy="6527007"/>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8"/>
            </p:custDataLst>
          </p:nvPr>
        </p:nvSpPr>
        <p:spPr/>
        <p:txBody>
          <a:bodyPr/>
          <a:lstStyle/>
          <a:p>
            <a:endParaRPr lang="zh-CN" altLang="en-US"/>
          </a:p>
        </p:txBody>
      </p:sp>
      <p:sp>
        <p:nvSpPr>
          <p:cNvPr id="7" name="灯片编号占位符 6"/>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0" name="图片 9"/>
          <p:cNvPicPr>
            <a:picLocks noChangeAspect="1"/>
          </p:cNvPicPr>
          <p:nvPr>
            <p:custDataLst>
              <p:tags r:id="rId2"/>
            </p:custDataLst>
          </p:nvPr>
        </p:nvPicPr>
        <p:blipFill rotWithShape="1">
          <a:blip r:embed="rId3"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2" name="标题 1"/>
          <p:cNvSpPr>
            <a:spLocks noGrp="1"/>
          </p:cNvSpPr>
          <p:nvPr>
            <p:ph type="title"/>
            <p:custDataLst>
              <p:tags r:id="rId4"/>
            </p:custDataLst>
          </p:nvPr>
        </p:nvSpPr>
        <p:spPr>
          <a:xfrm>
            <a:off x="1259682" y="547688"/>
            <a:ext cx="15773400" cy="1988345"/>
          </a:xfrm>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5"/>
            </p:custDataLst>
          </p:nvPr>
        </p:nvSpPr>
        <p:spPr>
          <a:xfrm>
            <a:off x="1259682" y="2617442"/>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dirty="0"/>
              <a:t>单击此处编辑母版文本样式</a:t>
            </a:r>
            <a:endParaRPr lang="zh-CN" altLang="en-US" dirty="0"/>
          </a:p>
        </p:txBody>
      </p:sp>
      <p:sp>
        <p:nvSpPr>
          <p:cNvPr id="4" name="内容占位符 3"/>
          <p:cNvSpPr>
            <a:spLocks noGrp="1"/>
          </p:cNvSpPr>
          <p:nvPr>
            <p:ph sz="half" idx="2"/>
            <p:custDataLst>
              <p:tags r:id="rId6"/>
            </p:custDataLst>
          </p:nvPr>
        </p:nvSpPr>
        <p:spPr>
          <a:xfrm>
            <a:off x="1259682" y="3923414"/>
            <a:ext cx="7736681" cy="536108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custDataLst>
              <p:tags r:id="rId7"/>
            </p:custDataLst>
          </p:nvPr>
        </p:nvSpPr>
        <p:spPr>
          <a:xfrm>
            <a:off x="9258300" y="2617442"/>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dirty="0"/>
              <a:t>单击此处编辑母版文本样式</a:t>
            </a:r>
            <a:endParaRPr lang="zh-CN" altLang="en-US" dirty="0"/>
          </a:p>
        </p:txBody>
      </p:sp>
      <p:sp>
        <p:nvSpPr>
          <p:cNvPr id="6" name="内容占位符 5"/>
          <p:cNvSpPr>
            <a:spLocks noGrp="1"/>
          </p:cNvSpPr>
          <p:nvPr>
            <p:ph sz="quarter" idx="4"/>
            <p:custDataLst>
              <p:tags r:id="rId8"/>
            </p:custDataLst>
          </p:nvPr>
        </p:nvSpPr>
        <p:spPr>
          <a:xfrm>
            <a:off x="9258300" y="3923414"/>
            <a:ext cx="7774782" cy="536108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0"/>
            </p:custDataLst>
          </p:nvPr>
        </p:nvSpPr>
        <p:spPr/>
        <p:txBody>
          <a:bodyPr/>
          <a:lstStyle/>
          <a:p>
            <a:endParaRPr lang="zh-CN" altLang="en-US"/>
          </a:p>
        </p:txBody>
      </p:sp>
      <p:sp>
        <p:nvSpPr>
          <p:cNvPr id="9" name="灯片编号占位符 8"/>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36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endParaRPr lang="zh-CN" altLang="en-US"/>
          </a:p>
        </p:txBody>
      </p:sp>
      <p:sp>
        <p:nvSpPr>
          <p:cNvPr id="5" name="灯片编号占位符 4"/>
          <p:cNvSpPr>
            <a:spLocks noGrp="1"/>
          </p:cNvSpPr>
          <p:nvPr>
            <p:ph type="sldNum" sz="quarter" idx="12"/>
            <p:custDataLst>
              <p:tags r:id="rId5"/>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rotWithShape="1">
          <a:blip r:embed="rId3"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2" name="日期占位符 1"/>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5"/>
            </p:custDataLst>
          </p:nvPr>
        </p:nvSpPr>
        <p:spPr/>
        <p:txBody>
          <a:bodyPr/>
          <a:lstStyle/>
          <a:p>
            <a:endParaRPr lang="zh-CN" altLang="en-US"/>
          </a:p>
        </p:txBody>
      </p:sp>
      <p:sp>
        <p:nvSpPr>
          <p:cNvPr id="4" name="灯片编号占位符 3"/>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pic>
        <p:nvPicPr>
          <p:cNvPr id="8" name="图片 7"/>
          <p:cNvPicPr>
            <a:picLocks noChangeAspect="1"/>
          </p:cNvPicPr>
          <p:nvPr>
            <p:custDataLst>
              <p:tags r:id="rId2"/>
            </p:custDataLst>
          </p:nvPr>
        </p:nvPicPr>
        <p:blipFill rotWithShape="1">
          <a:blip r:embed="rId3"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2" name="标题 1"/>
          <p:cNvSpPr>
            <a:spLocks noGrp="1"/>
          </p:cNvSpPr>
          <p:nvPr>
            <p:ph type="title"/>
            <p:custDataLst>
              <p:tags r:id="rId4"/>
            </p:custDataLst>
          </p:nvPr>
        </p:nvSpPr>
        <p:spPr>
          <a:xfrm>
            <a:off x="1259681" y="685800"/>
            <a:ext cx="6247800" cy="2400300"/>
          </a:xfrm>
        </p:spPr>
        <p:txBody>
          <a:bodyPr anchor="t" anchorCtr="0">
            <a:normAutofit/>
          </a:bodyPr>
          <a:lstStyle>
            <a:lvl1pPr>
              <a:defRPr sz="5400"/>
            </a:lvl1pPr>
          </a:lstStyle>
          <a:p>
            <a:r>
              <a:rPr lang="zh-CN" altLang="en-US" dirty="0"/>
              <a:t>单击此处编辑母版标题样式</a:t>
            </a:r>
            <a:endParaRPr lang="zh-CN" altLang="en-US" dirty="0"/>
          </a:p>
        </p:txBody>
      </p:sp>
      <p:sp>
        <p:nvSpPr>
          <p:cNvPr id="3" name="图片占位符 2"/>
          <p:cNvSpPr>
            <a:spLocks noGrp="1" noChangeAspect="1"/>
          </p:cNvSpPr>
          <p:nvPr>
            <p:ph type="pic" idx="1"/>
            <p:custDataLst>
              <p:tags r:id="rId5"/>
            </p:custDataLst>
          </p:nvPr>
        </p:nvSpPr>
        <p:spPr>
          <a:xfrm>
            <a:off x="7776000" y="685800"/>
            <a:ext cx="9255600" cy="81054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dirty="0"/>
          </a:p>
        </p:txBody>
      </p:sp>
      <p:sp>
        <p:nvSpPr>
          <p:cNvPr id="4" name="文本占位符 3"/>
          <p:cNvSpPr>
            <a:spLocks noGrp="1"/>
          </p:cNvSpPr>
          <p:nvPr>
            <p:ph type="body" sz="half" idx="2"/>
            <p:custDataLst>
              <p:tags r:id="rId6"/>
            </p:custDataLst>
          </p:nvPr>
        </p:nvSpPr>
        <p:spPr>
          <a:xfrm>
            <a:off x="1259681" y="3086100"/>
            <a:ext cx="6247800" cy="5717382"/>
          </a:xfrm>
        </p:spPr>
        <p:txBody>
          <a:bodyPr>
            <a:normAutofit/>
          </a:bodyPr>
          <a:lstStyle>
            <a:lvl1pPr marL="0" indent="0">
              <a:buNone/>
              <a:defRPr sz="30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custDataLst>
              <p:tags r:id="rId7"/>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8"/>
            </p:custDataLst>
          </p:nvPr>
        </p:nvSpPr>
        <p:spPr/>
        <p:txBody>
          <a:bodyPr/>
          <a:lstStyle/>
          <a:p>
            <a:endParaRPr lang="zh-CN" altLang="en-US" dirty="0"/>
          </a:p>
        </p:txBody>
      </p:sp>
      <p:sp>
        <p:nvSpPr>
          <p:cNvPr id="7" name="灯片编号占位符 6"/>
          <p:cNvSpPr>
            <a:spLocks noGrp="1"/>
          </p:cNvSpPr>
          <p:nvPr>
            <p:ph type="sldNum" sz="quarter" idx="12"/>
            <p:custDataLst>
              <p:tags r:id="rId9"/>
            </p:custDataLst>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rotWithShape="1">
          <a:blip r:embed="rId3"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2" name="竖排标题 1"/>
          <p:cNvSpPr>
            <a:spLocks noGrp="1"/>
          </p:cNvSpPr>
          <p:nvPr>
            <p:ph type="title" orient="vert"/>
            <p:custDataLst>
              <p:tags r:id="rId4"/>
            </p:custDataLst>
          </p:nvPr>
        </p:nvSpPr>
        <p:spPr>
          <a:xfrm>
            <a:off x="14736726" y="547688"/>
            <a:ext cx="2293974" cy="8717757"/>
          </a:xfrm>
        </p:spPr>
        <p:txBody>
          <a:bodyPr vert="eaVert">
            <a:normAutofit/>
          </a:bodyPr>
          <a:lstStyle>
            <a:lvl1pPr>
              <a:defRPr sz="5400"/>
            </a:lvl1p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5"/>
            </p:custDataLst>
          </p:nvPr>
        </p:nvSpPr>
        <p:spPr>
          <a:xfrm>
            <a:off x="1257300" y="547688"/>
            <a:ext cx="13319937" cy="8717757"/>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7"/>
            </p:custDataLst>
          </p:nvPr>
        </p:nvSpPr>
        <p:spPr/>
        <p:txBody>
          <a:bodyPr/>
          <a:lstStyle/>
          <a:p>
            <a:endParaRPr lang="zh-CN" altLang="en-US"/>
          </a:p>
        </p:txBody>
      </p:sp>
      <p:sp>
        <p:nvSpPr>
          <p:cNvPr id="6" name="灯片编号占位符 5"/>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rotWithShape="1">
          <a:blip r:embed="rId3"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7"/>
            </p:custDataLst>
          </p:nvPr>
        </p:nvSpPr>
        <p:spPr>
          <a:xfrm>
            <a:off x="1257300" y="827315"/>
            <a:ext cx="15773400" cy="8338457"/>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末尾幻灯片">
    <p:spTree>
      <p:nvGrpSpPr>
        <p:cNvPr id="1" name=""/>
        <p:cNvGrpSpPr/>
        <p:nvPr/>
      </p:nvGrpSpPr>
      <p:grpSpPr>
        <a:xfrm>
          <a:off x="0" y="0"/>
          <a:ext cx="0" cy="0"/>
          <a:chOff x="0" y="0"/>
          <a:chExt cx="0" cy="0"/>
        </a:xfrm>
      </p:grpSpPr>
      <p:pic>
        <p:nvPicPr>
          <p:cNvPr id="10" name="图片 9" descr="9e1dfb95cc0deb083142b4cc326ce92f"/>
          <p:cNvPicPr>
            <a:picLocks noChangeAspect="1"/>
          </p:cNvPicPr>
          <p:nvPr>
            <p:custDataLst>
              <p:tags r:id="rId2"/>
            </p:custDataLst>
          </p:nvPr>
        </p:nvPicPr>
        <p:blipFill>
          <a:blip r:embed="rId3"/>
          <a:srcRect t="39168" r="52323" b="35347"/>
          <a:stretch>
            <a:fillRect/>
          </a:stretch>
        </p:blipFill>
        <p:spPr>
          <a:xfrm>
            <a:off x="-18097" y="4523423"/>
            <a:ext cx="14576108" cy="5838993"/>
          </a:xfrm>
          <a:prstGeom prst="rect">
            <a:avLst/>
          </a:prstGeom>
        </p:spPr>
      </p:pic>
      <p:pic>
        <p:nvPicPr>
          <p:cNvPr id="11" name="图片 10" descr="9e1dfb95cc0deb083142b4cc326ce92f"/>
          <p:cNvPicPr>
            <a:picLocks noChangeAspect="1"/>
          </p:cNvPicPr>
          <p:nvPr>
            <p:custDataLst>
              <p:tags r:id="rId4"/>
            </p:custDataLst>
          </p:nvPr>
        </p:nvPicPr>
        <p:blipFill>
          <a:blip r:embed="rId3"/>
          <a:srcRect l="28724" t="39168" r="52323" b="35347"/>
          <a:stretch>
            <a:fillRect/>
          </a:stretch>
        </p:blipFill>
        <p:spPr>
          <a:xfrm flipH="1">
            <a:off x="14400848" y="4523423"/>
            <a:ext cx="3896678" cy="5838993"/>
          </a:xfrm>
          <a:prstGeom prst="rect">
            <a:avLst/>
          </a:prstGeom>
        </p:spPr>
      </p:pic>
      <p:pic>
        <p:nvPicPr>
          <p:cNvPr id="12" name="图片 11"/>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2459715" y="-18984"/>
            <a:ext cx="13740045" cy="7421003"/>
          </a:xfrm>
          <a:prstGeom prst="rect">
            <a:avLst/>
          </a:prstGeom>
        </p:spPr>
      </p:pic>
      <p:sp>
        <p:nvSpPr>
          <p:cNvPr id="13" name="矩形 12"/>
          <p:cNvSpPr/>
          <p:nvPr>
            <p:custDataLst>
              <p:tags r:id="rId7"/>
            </p:custDataLst>
          </p:nvPr>
        </p:nvSpPr>
        <p:spPr>
          <a:xfrm>
            <a:off x="6743700" y="6668"/>
            <a:ext cx="4800600" cy="135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2" name="标题 1"/>
          <p:cNvSpPr>
            <a:spLocks noGrp="1"/>
          </p:cNvSpPr>
          <p:nvPr>
            <p:ph type="title"/>
            <p:custDataLst>
              <p:tags r:id="rId8"/>
            </p:custDataLst>
          </p:nvPr>
        </p:nvSpPr>
        <p:spPr>
          <a:xfrm>
            <a:off x="4246982" y="2659383"/>
            <a:ext cx="9794039" cy="1643259"/>
          </a:xfrm>
        </p:spPr>
        <p:txBody>
          <a:bodyPr>
            <a:normAutofit/>
          </a:bodyPr>
          <a:lstStyle>
            <a:lvl1pPr algn="ctr">
              <a:defRPr sz="6000">
                <a:solidFill>
                  <a:schemeClr val="accent1"/>
                </a:solidFill>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p>
            <a:endParaRPr lang="zh-CN" altLang="en-US"/>
          </a:p>
        </p:txBody>
      </p:sp>
      <p:sp>
        <p:nvSpPr>
          <p:cNvPr id="5" name="灯片编号占位符 4"/>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6" name="图片 5"/>
          <p:cNvPicPr>
            <a:picLocks noChangeAspect="1"/>
          </p:cNvPicPr>
          <p:nvPr userDrawn="1">
            <p:custDataLst>
              <p:tags r:id="rId2"/>
            </p:custDataLst>
          </p:nvPr>
        </p:nvPicPr>
        <p:blipFill rotWithShape="1">
          <a:blip r:embed="rId3"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2" name="标题 1"/>
          <p:cNvSpPr>
            <a:spLocks noGrp="1"/>
          </p:cNvSpPr>
          <p:nvPr>
            <p:ph type="title"/>
            <p:custDataLst>
              <p:tags r:id="rId4"/>
            </p:custDataLst>
          </p:nvPr>
        </p:nvSpPr>
        <p:spPr/>
        <p:txBody>
          <a:bodyPr/>
          <a:lstStyle>
            <a:lvl1pPr>
              <a:defRPr baseline="0">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439200" y="456300"/>
            <a:ext cx="17409600" cy="937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2" name="标题 1"/>
          <p:cNvSpPr>
            <a:spLocks noGrp="1"/>
          </p:cNvSpPr>
          <p:nvPr>
            <p:ph type="title" hasCustomPrompt="1"/>
            <p:custDataLst>
              <p:tags r:id="rId3"/>
            </p:custDataLst>
          </p:nvPr>
        </p:nvSpPr>
        <p:spPr>
          <a:xfrm>
            <a:off x="1922400" y="1873800"/>
            <a:ext cx="14439600" cy="1085400"/>
          </a:xfrm>
        </p:spPr>
        <p:txBody>
          <a:bodyPr anchor="ctr"/>
          <a:lstStyle>
            <a:lvl1pPr>
              <a:defRPr sz="48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4"/>
            </p:custDataLst>
          </p:nvPr>
        </p:nvSpPr>
        <p:spPr>
          <a:xfrm>
            <a:off x="1921670" y="3245400"/>
            <a:ext cx="14439900" cy="5167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pic>
        <p:nvPicPr>
          <p:cNvPr id="6" name="图片 5" descr="9e1dfb95cc0deb083142b4cc326ce92f"/>
          <p:cNvPicPr>
            <a:picLocks noChangeAspect="1"/>
          </p:cNvPicPr>
          <p:nvPr userDrawn="1">
            <p:custDataLst>
              <p:tags r:id="rId2"/>
            </p:custDataLst>
          </p:nvPr>
        </p:nvPicPr>
        <p:blipFill rotWithShape="1">
          <a:blip r:embed="rId3"/>
          <a:srcRect t="39168" r="52906" b="35347"/>
          <a:stretch>
            <a:fillRect/>
          </a:stretch>
        </p:blipFill>
        <p:spPr>
          <a:xfrm rot="5400000" flipH="1" flipV="1">
            <a:off x="11050433" y="3070385"/>
            <a:ext cx="10307958" cy="4167186"/>
          </a:xfrm>
          <a:prstGeom prst="rect">
            <a:avLst/>
          </a:prstGeom>
        </p:spPr>
      </p:pic>
      <p:sp>
        <p:nvSpPr>
          <p:cNvPr id="8" name="矩形 7"/>
          <p:cNvSpPr/>
          <p:nvPr userDrawn="1">
            <p:custDataLst>
              <p:tags r:id="rId4"/>
            </p:custDataLst>
          </p:nvPr>
        </p:nvSpPr>
        <p:spPr>
          <a:xfrm>
            <a:off x="0" y="0"/>
            <a:ext cx="7235190" cy="10299383"/>
          </a:xfrm>
          <a:prstGeom prst="rect">
            <a:avLst/>
          </a:prstGeom>
          <a:solidFill>
            <a:srgbClr val="88946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2700" dirty="0">
              <a:sym typeface="+mn-ea"/>
            </a:endParaRPr>
          </a:p>
        </p:txBody>
      </p:sp>
      <p:sp>
        <p:nvSpPr>
          <p:cNvPr id="2" name="标题 1"/>
          <p:cNvSpPr>
            <a:spLocks noGrp="1"/>
          </p:cNvSpPr>
          <p:nvPr>
            <p:ph type="title" hasCustomPrompt="1"/>
            <p:custDataLst>
              <p:tags r:id="rId5"/>
            </p:custDataLst>
          </p:nvPr>
        </p:nvSpPr>
        <p:spPr>
          <a:xfrm>
            <a:off x="874800" y="1155600"/>
            <a:ext cx="5940000" cy="1323000"/>
          </a:xfrm>
        </p:spPr>
        <p:txBody>
          <a:bodyPr anchor="ctr"/>
          <a:lstStyle>
            <a:lvl1pPr>
              <a:defRPr sz="54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880200" y="2646000"/>
            <a:ext cx="5934600" cy="6139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0"/>
            </p:custDataLst>
          </p:nvPr>
        </p:nvSpPr>
        <p:spPr>
          <a:xfrm>
            <a:off x="7651800" y="1154907"/>
            <a:ext cx="9720000" cy="7631906"/>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pic>
        <p:nvPicPr>
          <p:cNvPr id="8" name="图片 7"/>
          <p:cNvPicPr>
            <a:picLocks noChangeAspect="1"/>
          </p:cNvPicPr>
          <p:nvPr userDrawn="1">
            <p:custDataLst>
              <p:tags r:id="rId2"/>
            </p:custDataLst>
          </p:nvPr>
        </p:nvPicPr>
        <p:blipFill rotWithShape="1">
          <a:blip r:embed="rId3" cstate="print">
            <a:extLst>
              <a:ext uri="{28A0092B-C50C-407E-A947-70E740481C1C}">
                <a14:useLocalDpi xmlns:a14="http://schemas.microsoft.com/office/drawing/2010/main" val="0"/>
              </a:ext>
            </a:extLst>
          </a:blip>
          <a:srcRect/>
          <a:stretch>
            <a:fillRect/>
          </a:stretch>
        </p:blipFill>
        <p:spPr>
          <a:xfrm rot="10800000">
            <a:off x="-952" y="8415338"/>
            <a:ext cx="18288000" cy="1871366"/>
          </a:xfrm>
          <a:prstGeom prst="rect">
            <a:avLst/>
          </a:prstGeom>
        </p:spPr>
      </p:pic>
      <p:sp>
        <p:nvSpPr>
          <p:cNvPr id="10" name="矩形 9"/>
          <p:cNvSpPr/>
          <p:nvPr userDrawn="1">
            <p:custDataLst>
              <p:tags r:id="rId4"/>
            </p:custDataLst>
          </p:nvPr>
        </p:nvSpPr>
        <p:spPr>
          <a:xfrm>
            <a:off x="0" y="0"/>
            <a:ext cx="18288000" cy="3996000"/>
          </a:xfrm>
          <a:prstGeom prst="rect">
            <a:avLst/>
          </a:prstGeom>
          <a:solidFill>
            <a:srgbClr val="88946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2700">
              <a:sym typeface="+mn-ea"/>
            </a:endParaRPr>
          </a:p>
        </p:txBody>
      </p:sp>
      <p:sp>
        <p:nvSpPr>
          <p:cNvPr id="2" name="标题 1"/>
          <p:cNvSpPr>
            <a:spLocks noGrp="1"/>
          </p:cNvSpPr>
          <p:nvPr>
            <p:ph type="title"/>
            <p:custDataLst>
              <p:tags r:id="rId5"/>
            </p:custDataLst>
          </p:nvPr>
        </p:nvSpPr>
        <p:spPr>
          <a:xfrm>
            <a:off x="918000" y="1171800"/>
            <a:ext cx="16464600" cy="939600"/>
          </a:xfrm>
        </p:spPr>
        <p:txBody>
          <a:bodyPr anchor="ctr"/>
          <a:lstStyle>
            <a:lvl1pPr algn="ctr">
              <a:defRPr sz="5400"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918000" y="2489400"/>
            <a:ext cx="16463963" cy="1242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0"/>
            </p:custDataLst>
          </p:nvPr>
        </p:nvSpPr>
        <p:spPr>
          <a:xfrm>
            <a:off x="919163" y="4212000"/>
            <a:ext cx="16448400" cy="5146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pic>
        <p:nvPicPr>
          <p:cNvPr id="6" name="图片 5"/>
          <p:cNvPicPr>
            <a:picLocks noChangeAspect="1"/>
          </p:cNvPicPr>
          <p:nvPr userDrawn="1">
            <p:custDataLst>
              <p:tags r:id="rId2"/>
            </p:custDataLst>
          </p:nvPr>
        </p:nvPicPr>
        <p:blipFill rotWithShape="1">
          <a:blip r:embed="rId3"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8" name="矩形 7"/>
          <p:cNvSpPr/>
          <p:nvPr userDrawn="1">
            <p:custDataLst>
              <p:tags r:id="rId4"/>
            </p:custDataLst>
          </p:nvPr>
        </p:nvSpPr>
        <p:spPr>
          <a:xfrm>
            <a:off x="0" y="7543802"/>
            <a:ext cx="18288000" cy="2743199"/>
          </a:xfrm>
          <a:prstGeom prst="rect">
            <a:avLst/>
          </a:prstGeom>
          <a:solidFill>
            <a:srgbClr val="88946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2700">
              <a:sym typeface="+mn-ea"/>
            </a:endParaRPr>
          </a:p>
        </p:txBody>
      </p:sp>
      <p:sp>
        <p:nvSpPr>
          <p:cNvPr id="2" name="标题 1"/>
          <p:cNvSpPr>
            <a:spLocks noGrp="1"/>
          </p:cNvSpPr>
          <p:nvPr>
            <p:ph type="title"/>
            <p:custDataLst>
              <p:tags r:id="rId5"/>
            </p:custDataLst>
          </p:nvPr>
        </p:nvSpPr>
        <p:spPr>
          <a:xfrm>
            <a:off x="907200" y="1004400"/>
            <a:ext cx="16464600" cy="847800"/>
          </a:xfrm>
        </p:spPr>
        <p:txBody>
          <a:bodyPr anchor="ctr"/>
          <a:lstStyle>
            <a:lvl1pPr algn="ctr">
              <a:defRPr sz="48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9"/>
            </p:custDataLst>
          </p:nvPr>
        </p:nvSpPr>
        <p:spPr>
          <a:xfrm>
            <a:off x="907256" y="2521800"/>
            <a:ext cx="16486200" cy="4816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0"/>
            </p:custDataLst>
          </p:nvPr>
        </p:nvSpPr>
        <p:spPr>
          <a:xfrm>
            <a:off x="891000" y="7770600"/>
            <a:ext cx="16502400" cy="15174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pic>
        <p:nvPicPr>
          <p:cNvPr id="12" name="图片 11"/>
          <p:cNvPicPr>
            <a:picLocks noChangeAspect="1"/>
          </p:cNvPicPr>
          <p:nvPr userDrawn="1">
            <p:custDataLst>
              <p:tags r:id="rId2"/>
            </p:custDataLst>
          </p:nvPr>
        </p:nvPicPr>
        <p:blipFill rotWithShape="1">
          <a:blip r:embed="rId3" cstate="print">
            <a:extLst>
              <a:ext uri="{28A0092B-C50C-407E-A947-70E740481C1C}">
                <a14:useLocalDpi xmlns:a14="http://schemas.microsoft.com/office/drawing/2010/main" val="0"/>
              </a:ext>
            </a:extLst>
          </a:blip>
          <a:srcRect/>
          <a:stretch>
            <a:fillRect/>
          </a:stretch>
        </p:blipFill>
        <p:spPr>
          <a:xfrm rot="10800000">
            <a:off x="0" y="8415338"/>
            <a:ext cx="18288000" cy="1871366"/>
          </a:xfrm>
          <a:prstGeom prst="rect">
            <a:avLst/>
          </a:prstGeom>
        </p:spPr>
      </p:pic>
      <p:sp>
        <p:nvSpPr>
          <p:cNvPr id="10" name="矩形 9"/>
          <p:cNvSpPr/>
          <p:nvPr userDrawn="1">
            <p:custDataLst>
              <p:tags r:id="rId4"/>
            </p:custDataLst>
          </p:nvPr>
        </p:nvSpPr>
        <p:spPr>
          <a:xfrm>
            <a:off x="0" y="0"/>
            <a:ext cx="18288000" cy="1371600"/>
          </a:xfrm>
          <a:prstGeom prst="rect">
            <a:avLst/>
          </a:prstGeom>
          <a:solidFill>
            <a:srgbClr val="88946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2700">
              <a:sym typeface="+mn-ea"/>
            </a:endParaRPr>
          </a:p>
        </p:txBody>
      </p:sp>
      <p:sp>
        <p:nvSpPr>
          <p:cNvPr id="2" name="标题 1"/>
          <p:cNvSpPr>
            <a:spLocks noGrp="1"/>
          </p:cNvSpPr>
          <p:nvPr>
            <p:ph type="title"/>
            <p:custDataLst>
              <p:tags r:id="rId5"/>
            </p:custDataLst>
          </p:nvPr>
        </p:nvSpPr>
        <p:spPr>
          <a:xfrm>
            <a:off x="869400" y="356400"/>
            <a:ext cx="16556400" cy="662946"/>
          </a:xfrm>
        </p:spPr>
        <p:txBody>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9"/>
            </p:custDataLst>
          </p:nvPr>
        </p:nvSpPr>
        <p:spPr>
          <a:xfrm>
            <a:off x="869400" y="2494800"/>
            <a:ext cx="8013600" cy="43416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0"/>
            </p:custDataLst>
          </p:nvPr>
        </p:nvSpPr>
        <p:spPr>
          <a:xfrm>
            <a:off x="9363600" y="2494800"/>
            <a:ext cx="8051400" cy="43416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1"/>
            </p:custDataLst>
          </p:nvPr>
        </p:nvSpPr>
        <p:spPr>
          <a:xfrm>
            <a:off x="858600" y="7225200"/>
            <a:ext cx="8013600" cy="11718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2"/>
            </p:custDataLst>
          </p:nvPr>
        </p:nvSpPr>
        <p:spPr>
          <a:xfrm>
            <a:off x="9379800" y="7219800"/>
            <a:ext cx="8051400" cy="11718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1438836"/>
            <a:ext cx="18288000" cy="7409330"/>
          </a:xfrm>
          <a:prstGeom prst="rect">
            <a:avLst/>
          </a:prstGeom>
          <a:solidFill>
            <a:srgbClr val="88946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2700">
              <a:sym typeface="+mn-ea"/>
            </a:endParaRPr>
          </a:p>
        </p:txBody>
      </p:sp>
      <p:sp>
        <p:nvSpPr>
          <p:cNvPr id="2" name="标题 1"/>
          <p:cNvSpPr>
            <a:spLocks noGrp="1"/>
          </p:cNvSpPr>
          <p:nvPr>
            <p:ph type="title" hasCustomPrompt="1"/>
            <p:custDataLst>
              <p:tags r:id="rId3"/>
            </p:custDataLst>
          </p:nvPr>
        </p:nvSpPr>
        <p:spPr>
          <a:xfrm>
            <a:off x="2284200" y="2008800"/>
            <a:ext cx="13716000" cy="3580200"/>
          </a:xfrm>
        </p:spPr>
        <p:txBody>
          <a:bodyPr anchor="b"/>
          <a:lstStyle>
            <a:lvl1pPr algn="ctr">
              <a:defRPr sz="90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7"/>
            </p:custDataLst>
          </p:nvPr>
        </p:nvSpPr>
        <p:spPr>
          <a:xfrm>
            <a:off x="2283620" y="5794200"/>
            <a:ext cx="13716000" cy="2484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5" Type="http://schemas.openxmlformats.org/officeDocument/2006/relationships/theme" Target="../theme/theme2.xml"/><Relationship Id="rId24" Type="http://schemas.openxmlformats.org/officeDocument/2006/relationships/tags" Target="../tags/tag129.xml"/><Relationship Id="rId23" Type="http://schemas.openxmlformats.org/officeDocument/2006/relationships/tags" Target="../tags/tag128.xml"/><Relationship Id="rId22" Type="http://schemas.openxmlformats.org/officeDocument/2006/relationships/tags" Target="../tags/tag127.xml"/><Relationship Id="rId21" Type="http://schemas.openxmlformats.org/officeDocument/2006/relationships/tags" Target="../tags/tag126.xml"/><Relationship Id="rId20" Type="http://schemas.openxmlformats.org/officeDocument/2006/relationships/tags" Target="../tags/tag125.xml"/><Relationship Id="rId2" Type="http://schemas.openxmlformats.org/officeDocument/2006/relationships/slideLayout" Target="../slideLayouts/slideLayout16.xml"/><Relationship Id="rId19" Type="http://schemas.openxmlformats.org/officeDocument/2006/relationships/tags" Target="../tags/tag124.xml"/><Relationship Id="rId18" Type="http://schemas.openxmlformats.org/officeDocument/2006/relationships/slideLayout" Target="../slideLayouts/slideLayout32.xml"/><Relationship Id="rId17" Type="http://schemas.openxmlformats.org/officeDocument/2006/relationships/slideLayout" Target="../slideLayouts/slideLayout31.xml"/><Relationship Id="rId16" Type="http://schemas.openxmlformats.org/officeDocument/2006/relationships/slideLayout" Target="../slideLayouts/slideLayout30.xml"/><Relationship Id="rId15" Type="http://schemas.openxmlformats.org/officeDocument/2006/relationships/slideLayout" Target="../slideLayouts/slideLayout29.xml"/><Relationship Id="rId14" Type="http://schemas.openxmlformats.org/officeDocument/2006/relationships/slideLayout" Target="../slideLayouts/slideLayout28.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1.xml"/><Relationship Id="rId8" Type="http://schemas.openxmlformats.org/officeDocument/2006/relationships/slideLayout" Target="../slideLayouts/slideLayout40.xml"/><Relationship Id="rId7" Type="http://schemas.openxmlformats.org/officeDocument/2006/relationships/slideLayout" Target="../slideLayouts/slideLayout39.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3" Type="http://schemas.openxmlformats.org/officeDocument/2006/relationships/slideLayout" Target="../slideLayouts/slideLayout35.xml"/><Relationship Id="rId25" Type="http://schemas.openxmlformats.org/officeDocument/2006/relationships/theme" Target="../theme/theme3.xml"/><Relationship Id="rId24" Type="http://schemas.openxmlformats.org/officeDocument/2006/relationships/tags" Target="../tags/tag259.xml"/><Relationship Id="rId23" Type="http://schemas.openxmlformats.org/officeDocument/2006/relationships/tags" Target="../tags/tag258.xml"/><Relationship Id="rId22" Type="http://schemas.openxmlformats.org/officeDocument/2006/relationships/tags" Target="../tags/tag257.xml"/><Relationship Id="rId21" Type="http://schemas.openxmlformats.org/officeDocument/2006/relationships/tags" Target="../tags/tag256.xml"/><Relationship Id="rId20" Type="http://schemas.openxmlformats.org/officeDocument/2006/relationships/tags" Target="../tags/tag255.xml"/><Relationship Id="rId2" Type="http://schemas.openxmlformats.org/officeDocument/2006/relationships/slideLayout" Target="../slideLayouts/slideLayout34.xml"/><Relationship Id="rId19" Type="http://schemas.openxmlformats.org/officeDocument/2006/relationships/tags" Target="../tags/tag254.xml"/><Relationship Id="rId18" Type="http://schemas.openxmlformats.org/officeDocument/2006/relationships/slideLayout" Target="../slideLayouts/slideLayout50.xml"/><Relationship Id="rId17" Type="http://schemas.openxmlformats.org/officeDocument/2006/relationships/slideLayout" Target="../slideLayouts/slideLayout49.xml"/><Relationship Id="rId16" Type="http://schemas.openxmlformats.org/officeDocument/2006/relationships/slideLayout" Target="../slideLayouts/slideLayout48.xml"/><Relationship Id="rId15" Type="http://schemas.openxmlformats.org/officeDocument/2006/relationships/slideLayout" Target="../slideLayouts/slideLayout47.xml"/><Relationship Id="rId14" Type="http://schemas.openxmlformats.org/officeDocument/2006/relationships/slideLayout" Target="../slideLayouts/slideLayout46.xml"/><Relationship Id="rId13" Type="http://schemas.openxmlformats.org/officeDocument/2006/relationships/slideLayout" Target="../slideLayouts/slideLayout45.xml"/><Relationship Id="rId12" Type="http://schemas.openxmlformats.org/officeDocument/2006/relationships/slideLayout" Target="../slideLayouts/slideLayout44.xml"/><Relationship Id="rId11" Type="http://schemas.openxmlformats.org/officeDocument/2006/relationships/slideLayout" Target="../slideLayouts/slideLayout43.xml"/><Relationship Id="rId10" Type="http://schemas.openxmlformats.org/officeDocument/2006/relationships/slideLayout" Target="../slideLayouts/slideLayout42.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20"/>
            </p:custDataLst>
          </p:nvPr>
        </p:nvSpPr>
        <p:spPr>
          <a:xfrm>
            <a:off x="1257300" y="2738438"/>
            <a:ext cx="15773400" cy="6527007"/>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1257300" y="9534525"/>
            <a:ext cx="4114800" cy="547688"/>
          </a:xfrm>
          <a:prstGeom prst="rect">
            <a:avLst/>
          </a:prstGeom>
        </p:spPr>
        <p:txBody>
          <a:bodyPr vert="horz" lIns="91440" tIns="45720" rIns="91440" bIns="45720" rtlCol="0" anchor="ctr">
            <a:normAutofit/>
          </a:bodyPr>
          <a:lstStyle>
            <a:lvl1pPr algn="l">
              <a:defRPr sz="1800">
                <a:solidFill>
                  <a:schemeClr val="tx1">
                    <a:lumMod val="50000"/>
                    <a:lumOff val="50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6057900" y="9534525"/>
            <a:ext cx="6172200" cy="547688"/>
          </a:xfrm>
          <a:prstGeom prst="rect">
            <a:avLst/>
          </a:prstGeom>
        </p:spPr>
        <p:txBody>
          <a:bodyPr vert="horz" lIns="91440" tIns="45720" rIns="91440" bIns="45720" rtlCol="0" anchor="ctr">
            <a:normAutofit/>
          </a:bodyPr>
          <a:lstStyle>
            <a:lvl1pPr algn="ctr">
              <a:defRPr sz="1800">
                <a:solidFill>
                  <a:schemeClr val="tx1">
                    <a:lumMod val="50000"/>
                    <a:lumOff val="50000"/>
                  </a:schemeClr>
                </a:solidFill>
              </a:defRPr>
            </a:lvl1pPr>
          </a:lstStyle>
          <a:p>
            <a:endParaRPr lang="zh-CN" altLang="en-US"/>
          </a:p>
        </p:txBody>
      </p:sp>
      <p:sp>
        <p:nvSpPr>
          <p:cNvPr id="6" name="灯片编号占位符 5"/>
          <p:cNvSpPr>
            <a:spLocks noGrp="1"/>
          </p:cNvSpPr>
          <p:nvPr>
            <p:ph type="sldNum" sz="quarter" idx="4"/>
            <p:custDataLst>
              <p:tags r:id="rId23"/>
            </p:custDataLst>
          </p:nvPr>
        </p:nvSpPr>
        <p:spPr>
          <a:xfrm>
            <a:off x="12915900" y="9534525"/>
            <a:ext cx="4114800" cy="547688"/>
          </a:xfrm>
          <a:prstGeom prst="rect">
            <a:avLst/>
          </a:prstGeom>
        </p:spPr>
        <p:txBody>
          <a:bodyPr vert="horz" lIns="91440" tIns="45720" rIns="91440" bIns="45720" rtlCol="0" anchor="ctr">
            <a:normAutofit/>
          </a:bodyPr>
          <a:lstStyle>
            <a:lvl1pPr algn="r">
              <a:defRPr sz="1800">
                <a:solidFill>
                  <a:schemeClr val="tx1">
                    <a:lumMod val="50000"/>
                    <a:lumOff val="50000"/>
                  </a:schemeClr>
                </a:solidFill>
              </a:defRPr>
            </a:lvl1pPr>
          </a:lstStyle>
          <a:p>
            <a:fld id="{7D9BB5D0-35E4-459D-AEF3-FE4D7C45CC19}" type="slidenum">
              <a:rPr lang="zh-CN" altLang="en-US" smtClean="0"/>
            </a:fld>
            <a:endParaRPr lang="zh-CN" altLang="en-US"/>
          </a:p>
        </p:txBody>
      </p:sp>
      <p:sp>
        <p:nvSpPr>
          <p:cNvPr id="7" name="KSO_TEMPLATE" hidden="1"/>
          <p:cNvSpPr/>
          <p:nvPr>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Lst>
  <p:txStyles>
    <p:titleStyle>
      <a:lvl1pPr algn="l" defTabSz="1371600" rtl="0" eaLnBrk="1" latinLnBrk="0" hangingPunct="1">
        <a:lnSpc>
          <a:spcPct val="12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120000"/>
        </a:lnSpc>
        <a:spcBef>
          <a:spcPts val="1500"/>
        </a:spcBef>
        <a:buFont typeface="Arial" panose="020B0604020202020204" pitchFamily="34" charset="0"/>
        <a:buChar char="•"/>
        <a:defRPr sz="3600" kern="1200">
          <a:solidFill>
            <a:schemeClr val="tx1"/>
          </a:solidFill>
          <a:latin typeface="+mn-lt"/>
          <a:ea typeface="+mn-ea"/>
          <a:cs typeface="+mn-cs"/>
        </a:defRPr>
      </a:lvl1pPr>
      <a:lvl2pPr marL="1028700" indent="-342900" algn="l" defTabSz="1371600" rtl="0" eaLnBrk="1" latinLnBrk="0" hangingPunct="1">
        <a:lnSpc>
          <a:spcPct val="120000"/>
        </a:lnSpc>
        <a:spcBef>
          <a:spcPts val="750"/>
        </a:spcBef>
        <a:buFont typeface="Arial" panose="020B0604020202020204" pitchFamily="34" charset="0"/>
        <a:buChar char="•"/>
        <a:defRPr sz="3000" kern="1200">
          <a:solidFill>
            <a:schemeClr val="tx1"/>
          </a:solidFill>
          <a:latin typeface="+mn-lt"/>
          <a:ea typeface="+mn-ea"/>
          <a:cs typeface="+mn-cs"/>
        </a:defRPr>
      </a:lvl2pPr>
      <a:lvl3pPr marL="1714500" indent="-342900" algn="l" defTabSz="1371600" rtl="0" eaLnBrk="1" latinLnBrk="0" hangingPunct="1">
        <a:lnSpc>
          <a:spcPct val="120000"/>
        </a:lnSpc>
        <a:spcBef>
          <a:spcPts val="750"/>
        </a:spcBef>
        <a:buFont typeface="Arial" panose="020B0604020202020204" pitchFamily="34" charset="0"/>
        <a:buChar char="•"/>
        <a:defRPr sz="2700" kern="1200">
          <a:solidFill>
            <a:schemeClr val="tx1"/>
          </a:solidFill>
          <a:latin typeface="+mn-lt"/>
          <a:ea typeface="+mn-ea"/>
          <a:cs typeface="+mn-cs"/>
        </a:defRPr>
      </a:lvl3pPr>
      <a:lvl4pPr marL="2400300" indent="-342900" algn="l" defTabSz="1371600" rtl="0" eaLnBrk="1" latinLnBrk="0" hangingPunct="1">
        <a:lnSpc>
          <a:spcPct val="12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12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20"/>
            </p:custDataLst>
          </p:nvPr>
        </p:nvSpPr>
        <p:spPr>
          <a:xfrm>
            <a:off x="1257300" y="2738438"/>
            <a:ext cx="15773400" cy="6527007"/>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1257300" y="9534525"/>
            <a:ext cx="4114800" cy="547688"/>
          </a:xfrm>
          <a:prstGeom prst="rect">
            <a:avLst/>
          </a:prstGeom>
        </p:spPr>
        <p:txBody>
          <a:bodyPr vert="horz" lIns="91440" tIns="45720" rIns="91440" bIns="45720" rtlCol="0" anchor="ctr">
            <a:normAutofit/>
          </a:bodyPr>
          <a:lstStyle>
            <a:lvl1pPr algn="l">
              <a:defRPr sz="1800">
                <a:solidFill>
                  <a:schemeClr val="tx1">
                    <a:lumMod val="50000"/>
                    <a:lumOff val="50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6057900" y="9534525"/>
            <a:ext cx="6172200" cy="547688"/>
          </a:xfrm>
          <a:prstGeom prst="rect">
            <a:avLst/>
          </a:prstGeom>
        </p:spPr>
        <p:txBody>
          <a:bodyPr vert="horz" lIns="91440" tIns="45720" rIns="91440" bIns="45720" rtlCol="0" anchor="ctr">
            <a:normAutofit/>
          </a:bodyPr>
          <a:lstStyle>
            <a:lvl1pPr algn="ctr">
              <a:defRPr sz="1800">
                <a:solidFill>
                  <a:schemeClr val="tx1">
                    <a:lumMod val="50000"/>
                    <a:lumOff val="50000"/>
                  </a:schemeClr>
                </a:solidFill>
              </a:defRPr>
            </a:lvl1pPr>
          </a:lstStyle>
          <a:p>
            <a:endParaRPr lang="zh-CN" altLang="en-US"/>
          </a:p>
        </p:txBody>
      </p:sp>
      <p:sp>
        <p:nvSpPr>
          <p:cNvPr id="6" name="灯片编号占位符 5"/>
          <p:cNvSpPr>
            <a:spLocks noGrp="1"/>
          </p:cNvSpPr>
          <p:nvPr>
            <p:ph type="sldNum" sz="quarter" idx="4"/>
            <p:custDataLst>
              <p:tags r:id="rId23"/>
            </p:custDataLst>
          </p:nvPr>
        </p:nvSpPr>
        <p:spPr>
          <a:xfrm>
            <a:off x="12915900" y="9534525"/>
            <a:ext cx="4114800" cy="547688"/>
          </a:xfrm>
          <a:prstGeom prst="rect">
            <a:avLst/>
          </a:prstGeom>
        </p:spPr>
        <p:txBody>
          <a:bodyPr vert="horz" lIns="91440" tIns="45720" rIns="91440" bIns="45720" rtlCol="0" anchor="ctr">
            <a:normAutofit/>
          </a:bodyPr>
          <a:lstStyle>
            <a:lvl1pPr algn="r">
              <a:defRPr sz="1800">
                <a:solidFill>
                  <a:schemeClr val="tx1">
                    <a:lumMod val="50000"/>
                    <a:lumOff val="50000"/>
                  </a:schemeClr>
                </a:solidFill>
              </a:defRPr>
            </a:lvl1pPr>
          </a:lstStyle>
          <a:p>
            <a:fld id="{7D9BB5D0-35E4-459D-AEF3-FE4D7C45CC19}" type="slidenum">
              <a:rPr lang="zh-CN" altLang="en-US" smtClean="0"/>
            </a:fld>
            <a:endParaRPr lang="zh-CN" altLang="en-US"/>
          </a:p>
        </p:txBody>
      </p:sp>
      <p:sp>
        <p:nvSpPr>
          <p:cNvPr id="7" name="KSO_TEMPLATE" hidden="1"/>
          <p:cNvSpPr/>
          <p:nvPr>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Lst>
  <p:txStyles>
    <p:titleStyle>
      <a:lvl1pPr algn="l" defTabSz="1371600" rtl="0" eaLnBrk="1" latinLnBrk="0" hangingPunct="1">
        <a:lnSpc>
          <a:spcPct val="12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120000"/>
        </a:lnSpc>
        <a:spcBef>
          <a:spcPts val="1500"/>
        </a:spcBef>
        <a:buFont typeface="Arial" panose="020B0604020202020204" pitchFamily="34" charset="0"/>
        <a:buChar char="•"/>
        <a:defRPr sz="3600" kern="1200">
          <a:solidFill>
            <a:schemeClr val="tx1"/>
          </a:solidFill>
          <a:latin typeface="+mn-lt"/>
          <a:ea typeface="+mn-ea"/>
          <a:cs typeface="+mn-cs"/>
        </a:defRPr>
      </a:lvl1pPr>
      <a:lvl2pPr marL="1028700" indent="-342900" algn="l" defTabSz="1371600" rtl="0" eaLnBrk="1" latinLnBrk="0" hangingPunct="1">
        <a:lnSpc>
          <a:spcPct val="120000"/>
        </a:lnSpc>
        <a:spcBef>
          <a:spcPts val="750"/>
        </a:spcBef>
        <a:buFont typeface="Arial" panose="020B0604020202020204" pitchFamily="34" charset="0"/>
        <a:buChar char="•"/>
        <a:defRPr sz="3000" kern="1200">
          <a:solidFill>
            <a:schemeClr val="tx1"/>
          </a:solidFill>
          <a:latin typeface="+mn-lt"/>
          <a:ea typeface="+mn-ea"/>
          <a:cs typeface="+mn-cs"/>
        </a:defRPr>
      </a:lvl2pPr>
      <a:lvl3pPr marL="1714500" indent="-342900" algn="l" defTabSz="1371600" rtl="0" eaLnBrk="1" latinLnBrk="0" hangingPunct="1">
        <a:lnSpc>
          <a:spcPct val="120000"/>
        </a:lnSpc>
        <a:spcBef>
          <a:spcPts val="750"/>
        </a:spcBef>
        <a:buFont typeface="Arial" panose="020B0604020202020204" pitchFamily="34" charset="0"/>
        <a:buChar char="•"/>
        <a:defRPr sz="2700" kern="1200">
          <a:solidFill>
            <a:schemeClr val="tx1"/>
          </a:solidFill>
          <a:latin typeface="+mn-lt"/>
          <a:ea typeface="+mn-ea"/>
          <a:cs typeface="+mn-cs"/>
        </a:defRPr>
      </a:lvl3pPr>
      <a:lvl4pPr marL="2400300" indent="-342900" algn="l" defTabSz="1371600" rtl="0" eaLnBrk="1" latinLnBrk="0" hangingPunct="1">
        <a:lnSpc>
          <a:spcPct val="12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12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33.xml"/><Relationship Id="rId3" Type="http://schemas.openxmlformats.org/officeDocument/2006/relationships/tags" Target="../tags/tag261.xml"/><Relationship Id="rId2" Type="http://schemas.openxmlformats.org/officeDocument/2006/relationships/tags" Target="../tags/tag260.xml"/><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9" Type="http://schemas.openxmlformats.org/officeDocument/2006/relationships/tags" Target="../tags/tag311.xml"/><Relationship Id="rId8" Type="http://schemas.openxmlformats.org/officeDocument/2006/relationships/tags" Target="../tags/tag310.xml"/><Relationship Id="rId7" Type="http://schemas.openxmlformats.org/officeDocument/2006/relationships/tags" Target="../tags/tag309.xml"/><Relationship Id="rId6" Type="http://schemas.openxmlformats.org/officeDocument/2006/relationships/tags" Target="../tags/tag308.xml"/><Relationship Id="rId5" Type="http://schemas.openxmlformats.org/officeDocument/2006/relationships/tags" Target="../tags/tag307.xml"/><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4.png"/><Relationship Id="rId13" Type="http://schemas.openxmlformats.org/officeDocument/2006/relationships/notesSlide" Target="../notesSlides/notesSlide7.xml"/><Relationship Id="rId12" Type="http://schemas.openxmlformats.org/officeDocument/2006/relationships/slideLayout" Target="../slideLayouts/slideLayout21.xml"/><Relationship Id="rId11" Type="http://schemas.openxmlformats.org/officeDocument/2006/relationships/tags" Target="../tags/tag312.xml"/><Relationship Id="rId10" Type="http://schemas.openxmlformats.org/officeDocument/2006/relationships/image" Target="../media/image9.png"/><Relationship Id="rId1" Type="http://schemas.openxmlformats.org/officeDocument/2006/relationships/tags" Target="../tags/tag306.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21.xml"/><Relationship Id="rId6" Type="http://schemas.openxmlformats.org/officeDocument/2006/relationships/tags" Target="../tags/tag314.xml"/><Relationship Id="rId5" Type="http://schemas.openxmlformats.org/officeDocument/2006/relationships/image" Target="../media/image9.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tags" Target="../tags/tag313.xml"/></Relationships>
</file>

<file path=ppt/slides/_rels/slide12.xml.rels><?xml version="1.0" encoding="UTF-8" standalone="yes"?>
<Relationships xmlns="http://schemas.openxmlformats.org/package/2006/relationships"><Relationship Id="rId9" Type="http://schemas.openxmlformats.org/officeDocument/2006/relationships/tags" Target="../tags/tag319.xml"/><Relationship Id="rId8" Type="http://schemas.openxmlformats.org/officeDocument/2006/relationships/image" Target="../media/image9.png"/><Relationship Id="rId7" Type="http://schemas.openxmlformats.org/officeDocument/2006/relationships/image" Target="../media/image24.png"/><Relationship Id="rId6" Type="http://schemas.openxmlformats.org/officeDocument/2006/relationships/tags" Target="../tags/tag318.xml"/><Relationship Id="rId5" Type="http://schemas.openxmlformats.org/officeDocument/2006/relationships/tags" Target="../tags/tag317.xml"/><Relationship Id="rId4" Type="http://schemas.openxmlformats.org/officeDocument/2006/relationships/tags" Target="../tags/tag316.xml"/><Relationship Id="rId3" Type="http://schemas.openxmlformats.org/officeDocument/2006/relationships/image" Target="../media/image23.png"/><Relationship Id="rId2" Type="http://schemas.openxmlformats.org/officeDocument/2006/relationships/image" Target="../media/image4.png"/><Relationship Id="rId11" Type="http://schemas.openxmlformats.org/officeDocument/2006/relationships/notesSlide" Target="../notesSlides/notesSlide9.xml"/><Relationship Id="rId10" Type="http://schemas.openxmlformats.org/officeDocument/2006/relationships/slideLayout" Target="../slideLayouts/slideLayout21.xml"/><Relationship Id="rId1" Type="http://schemas.openxmlformats.org/officeDocument/2006/relationships/tags" Target="../tags/tag315.xml"/></Relationships>
</file>

<file path=ppt/slides/_rels/slide13.xml.rels><?xml version="1.0" encoding="UTF-8" standalone="yes"?>
<Relationships xmlns="http://schemas.openxmlformats.org/package/2006/relationships"><Relationship Id="rId9" Type="http://schemas.openxmlformats.org/officeDocument/2006/relationships/tags" Target="../tags/tag325.xml"/><Relationship Id="rId8" Type="http://schemas.openxmlformats.org/officeDocument/2006/relationships/image" Target="../media/image9.png"/><Relationship Id="rId7" Type="http://schemas.openxmlformats.org/officeDocument/2006/relationships/image" Target="../media/image25.png"/><Relationship Id="rId6" Type="http://schemas.openxmlformats.org/officeDocument/2006/relationships/tags" Target="../tags/tag324.xml"/><Relationship Id="rId5" Type="http://schemas.openxmlformats.org/officeDocument/2006/relationships/tags" Target="../tags/tag323.xml"/><Relationship Id="rId4" Type="http://schemas.openxmlformats.org/officeDocument/2006/relationships/tags" Target="../tags/tag322.xml"/><Relationship Id="rId3" Type="http://schemas.openxmlformats.org/officeDocument/2006/relationships/tags" Target="../tags/tag321.xml"/><Relationship Id="rId2" Type="http://schemas.openxmlformats.org/officeDocument/2006/relationships/image" Target="../media/image4.png"/><Relationship Id="rId11" Type="http://schemas.openxmlformats.org/officeDocument/2006/relationships/notesSlide" Target="../notesSlides/notesSlide10.xml"/><Relationship Id="rId10" Type="http://schemas.openxmlformats.org/officeDocument/2006/relationships/slideLayout" Target="../slideLayouts/slideLayout21.xml"/><Relationship Id="rId1" Type="http://schemas.openxmlformats.org/officeDocument/2006/relationships/tags" Target="../tags/tag320.xml"/></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21.xml"/><Relationship Id="rId6" Type="http://schemas.openxmlformats.org/officeDocument/2006/relationships/tags" Target="../tags/tag328.xml"/><Relationship Id="rId5" Type="http://schemas.openxmlformats.org/officeDocument/2006/relationships/image" Target="../media/image9.png"/><Relationship Id="rId4" Type="http://schemas.openxmlformats.org/officeDocument/2006/relationships/tags" Target="../tags/tag327.xml"/><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tags" Target="../tags/tag326.xml"/></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tags" Target="../tags/tag333.xml"/><Relationship Id="rId7" Type="http://schemas.openxmlformats.org/officeDocument/2006/relationships/image" Target="../media/image9.png"/><Relationship Id="rId6" Type="http://schemas.openxmlformats.org/officeDocument/2006/relationships/tags" Target="../tags/tag332.xml"/><Relationship Id="rId5" Type="http://schemas.openxmlformats.org/officeDocument/2006/relationships/image" Target="../media/image27.png"/><Relationship Id="rId4" Type="http://schemas.openxmlformats.org/officeDocument/2006/relationships/tags" Target="../tags/tag331.xml"/><Relationship Id="rId3" Type="http://schemas.openxmlformats.org/officeDocument/2006/relationships/tags" Target="../tags/tag330.xml"/><Relationship Id="rId2" Type="http://schemas.openxmlformats.org/officeDocument/2006/relationships/image" Target="../media/image4.png"/><Relationship Id="rId10" Type="http://schemas.openxmlformats.org/officeDocument/2006/relationships/notesSlide" Target="../notesSlides/notesSlide12.xml"/><Relationship Id="rId1" Type="http://schemas.openxmlformats.org/officeDocument/2006/relationships/tags" Target="../tags/tag329.xml"/></Relationships>
</file>

<file path=ppt/slides/_rels/slide16.xml.rels><?xml version="1.0" encoding="UTF-8" standalone="yes"?>
<Relationships xmlns="http://schemas.openxmlformats.org/package/2006/relationships"><Relationship Id="rId9" Type="http://schemas.openxmlformats.org/officeDocument/2006/relationships/notesSlide" Target="../notesSlides/notesSlide13.xml"/><Relationship Id="rId8" Type="http://schemas.openxmlformats.org/officeDocument/2006/relationships/slideLayout" Target="../slideLayouts/slideLayout21.xml"/><Relationship Id="rId7" Type="http://schemas.openxmlformats.org/officeDocument/2006/relationships/tags" Target="../tags/tag337.xml"/><Relationship Id="rId6" Type="http://schemas.openxmlformats.org/officeDocument/2006/relationships/image" Target="../media/image9.png"/><Relationship Id="rId5" Type="http://schemas.openxmlformats.org/officeDocument/2006/relationships/image" Target="../media/image28.png"/><Relationship Id="rId4" Type="http://schemas.openxmlformats.org/officeDocument/2006/relationships/tags" Target="../tags/tag336.xml"/><Relationship Id="rId3" Type="http://schemas.openxmlformats.org/officeDocument/2006/relationships/tags" Target="../tags/tag335.xml"/><Relationship Id="rId2" Type="http://schemas.openxmlformats.org/officeDocument/2006/relationships/image" Target="../media/image4.png"/><Relationship Id="rId1" Type="http://schemas.openxmlformats.org/officeDocument/2006/relationships/tags" Target="../tags/tag334.xml"/></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tags" Target="../tags/tag342.xml"/><Relationship Id="rId7" Type="http://schemas.openxmlformats.org/officeDocument/2006/relationships/image" Target="../media/image9.png"/><Relationship Id="rId6" Type="http://schemas.openxmlformats.org/officeDocument/2006/relationships/tags" Target="../tags/tag341.xml"/><Relationship Id="rId5" Type="http://schemas.openxmlformats.org/officeDocument/2006/relationships/image" Target="../media/image29.png"/><Relationship Id="rId4" Type="http://schemas.openxmlformats.org/officeDocument/2006/relationships/tags" Target="../tags/tag340.xml"/><Relationship Id="rId3" Type="http://schemas.openxmlformats.org/officeDocument/2006/relationships/tags" Target="../tags/tag339.xml"/><Relationship Id="rId2" Type="http://schemas.openxmlformats.org/officeDocument/2006/relationships/image" Target="../media/image4.png"/><Relationship Id="rId10" Type="http://schemas.openxmlformats.org/officeDocument/2006/relationships/notesSlide" Target="../notesSlides/notesSlide14.xml"/><Relationship Id="rId1" Type="http://schemas.openxmlformats.org/officeDocument/2006/relationships/tags" Target="../tags/tag338.xml"/></Relationships>
</file>

<file path=ppt/slides/_rels/slide18.xml.rels><?xml version="1.0" encoding="UTF-8" standalone="yes"?>
<Relationships xmlns="http://schemas.openxmlformats.org/package/2006/relationships"><Relationship Id="rId9" Type="http://schemas.openxmlformats.org/officeDocument/2006/relationships/tags" Target="../tags/tag349.xml"/><Relationship Id="rId8" Type="http://schemas.openxmlformats.org/officeDocument/2006/relationships/tags" Target="../tags/tag348.xml"/><Relationship Id="rId7" Type="http://schemas.openxmlformats.org/officeDocument/2006/relationships/tags" Target="../tags/tag347.xml"/><Relationship Id="rId6" Type="http://schemas.openxmlformats.org/officeDocument/2006/relationships/image" Target="../media/image30.png"/><Relationship Id="rId5" Type="http://schemas.openxmlformats.org/officeDocument/2006/relationships/tags" Target="../tags/tag346.xml"/><Relationship Id="rId4" Type="http://schemas.openxmlformats.org/officeDocument/2006/relationships/tags" Target="../tags/tag345.xml"/><Relationship Id="rId3" Type="http://schemas.openxmlformats.org/officeDocument/2006/relationships/tags" Target="../tags/tag344.xml"/><Relationship Id="rId2" Type="http://schemas.openxmlformats.org/officeDocument/2006/relationships/image" Target="../media/image4.png"/><Relationship Id="rId13" Type="http://schemas.openxmlformats.org/officeDocument/2006/relationships/notesSlide" Target="../notesSlides/notesSlide15.xml"/><Relationship Id="rId12" Type="http://schemas.openxmlformats.org/officeDocument/2006/relationships/slideLayout" Target="../slideLayouts/slideLayout21.xml"/><Relationship Id="rId11" Type="http://schemas.openxmlformats.org/officeDocument/2006/relationships/tags" Target="../tags/tag350.xml"/><Relationship Id="rId10" Type="http://schemas.openxmlformats.org/officeDocument/2006/relationships/image" Target="../media/image9.png"/><Relationship Id="rId1" Type="http://schemas.openxmlformats.org/officeDocument/2006/relationships/tags" Target="../tags/tag343.xml"/></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tags" Target="../tags/tag355.xml"/><Relationship Id="rId7" Type="http://schemas.openxmlformats.org/officeDocument/2006/relationships/image" Target="../media/image9.png"/><Relationship Id="rId6" Type="http://schemas.openxmlformats.org/officeDocument/2006/relationships/tags" Target="../tags/tag354.xml"/><Relationship Id="rId5" Type="http://schemas.openxmlformats.org/officeDocument/2006/relationships/image" Target="../media/image31.png"/><Relationship Id="rId4" Type="http://schemas.openxmlformats.org/officeDocument/2006/relationships/tags" Target="../tags/tag353.xml"/><Relationship Id="rId3" Type="http://schemas.openxmlformats.org/officeDocument/2006/relationships/tags" Target="../tags/tag352.xml"/><Relationship Id="rId2" Type="http://schemas.openxmlformats.org/officeDocument/2006/relationships/image" Target="../media/image4.png"/><Relationship Id="rId10" Type="http://schemas.openxmlformats.org/officeDocument/2006/relationships/notesSlide" Target="../notesSlides/notesSlide16.xml"/><Relationship Id="rId1" Type="http://schemas.openxmlformats.org/officeDocument/2006/relationships/tags" Target="../tags/tag351.xml"/></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5.xml"/><Relationship Id="rId5" Type="http://schemas.openxmlformats.org/officeDocument/2006/relationships/tags" Target="../tags/tag265.xml"/><Relationship Id="rId4" Type="http://schemas.openxmlformats.org/officeDocument/2006/relationships/image" Target="../media/image5.png"/><Relationship Id="rId3" Type="http://schemas.openxmlformats.org/officeDocument/2006/relationships/tags" Target="../tags/tag264.xml"/><Relationship Id="rId2" Type="http://schemas.openxmlformats.org/officeDocument/2006/relationships/tags" Target="../tags/tag263.xml"/><Relationship Id="rId1" Type="http://schemas.openxmlformats.org/officeDocument/2006/relationships/tags" Target="../tags/tag262.xml"/></Relationships>
</file>

<file path=ppt/slides/_rels/slide20.xml.rels><?xml version="1.0" encoding="UTF-8" standalone="yes"?>
<Relationships xmlns="http://schemas.openxmlformats.org/package/2006/relationships"><Relationship Id="rId9" Type="http://schemas.openxmlformats.org/officeDocument/2006/relationships/tags" Target="../tags/tag362.xml"/><Relationship Id="rId8" Type="http://schemas.openxmlformats.org/officeDocument/2006/relationships/image" Target="../media/image32.png"/><Relationship Id="rId7" Type="http://schemas.openxmlformats.org/officeDocument/2006/relationships/tags" Target="../tags/tag361.xml"/><Relationship Id="rId6" Type="http://schemas.openxmlformats.org/officeDocument/2006/relationships/tags" Target="../tags/tag360.xml"/><Relationship Id="rId5" Type="http://schemas.openxmlformats.org/officeDocument/2006/relationships/tags" Target="../tags/tag359.xml"/><Relationship Id="rId4" Type="http://schemas.openxmlformats.org/officeDocument/2006/relationships/tags" Target="../tags/tag358.xml"/><Relationship Id="rId3" Type="http://schemas.openxmlformats.org/officeDocument/2006/relationships/tags" Target="../tags/tag357.xml"/><Relationship Id="rId2" Type="http://schemas.openxmlformats.org/officeDocument/2006/relationships/image" Target="../media/image4.png"/><Relationship Id="rId13" Type="http://schemas.openxmlformats.org/officeDocument/2006/relationships/notesSlide" Target="../notesSlides/notesSlide17.xml"/><Relationship Id="rId12" Type="http://schemas.openxmlformats.org/officeDocument/2006/relationships/slideLayout" Target="../slideLayouts/slideLayout21.xml"/><Relationship Id="rId11" Type="http://schemas.openxmlformats.org/officeDocument/2006/relationships/tags" Target="../tags/tag363.xml"/><Relationship Id="rId10" Type="http://schemas.openxmlformats.org/officeDocument/2006/relationships/image" Target="../media/image9.png"/><Relationship Id="rId1" Type="http://schemas.openxmlformats.org/officeDocument/2006/relationships/tags" Target="../tags/tag356.xml"/></Relationships>
</file>

<file path=ppt/slides/_rels/slide21.xml.rels><?xml version="1.0" encoding="UTF-8" standalone="yes"?>
<Relationships xmlns="http://schemas.openxmlformats.org/package/2006/relationships"><Relationship Id="rId9" Type="http://schemas.openxmlformats.org/officeDocument/2006/relationships/tags" Target="../tags/tag370.xml"/><Relationship Id="rId8" Type="http://schemas.openxmlformats.org/officeDocument/2006/relationships/tags" Target="../tags/tag369.xml"/><Relationship Id="rId7" Type="http://schemas.openxmlformats.org/officeDocument/2006/relationships/tags" Target="../tags/tag368.xml"/><Relationship Id="rId6" Type="http://schemas.openxmlformats.org/officeDocument/2006/relationships/tags" Target="../tags/tag367.xml"/><Relationship Id="rId5" Type="http://schemas.openxmlformats.org/officeDocument/2006/relationships/tags" Target="../tags/tag366.xml"/><Relationship Id="rId4" Type="http://schemas.openxmlformats.org/officeDocument/2006/relationships/tags" Target="../tags/tag365.xml"/><Relationship Id="rId3" Type="http://schemas.openxmlformats.org/officeDocument/2006/relationships/image" Target="../media/image33.png"/><Relationship Id="rId2" Type="http://schemas.openxmlformats.org/officeDocument/2006/relationships/image" Target="../media/image4.png"/><Relationship Id="rId13" Type="http://schemas.openxmlformats.org/officeDocument/2006/relationships/notesSlide" Target="../notesSlides/notesSlide18.xml"/><Relationship Id="rId12" Type="http://schemas.openxmlformats.org/officeDocument/2006/relationships/slideLayout" Target="../slideLayouts/slideLayout21.xml"/><Relationship Id="rId11" Type="http://schemas.openxmlformats.org/officeDocument/2006/relationships/tags" Target="../tags/tag371.xml"/><Relationship Id="rId10" Type="http://schemas.openxmlformats.org/officeDocument/2006/relationships/image" Target="../media/image9.png"/><Relationship Id="rId1" Type="http://schemas.openxmlformats.org/officeDocument/2006/relationships/tags" Target="../tags/tag364.xml"/></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tags" Target="../tags/tag376.xml"/><Relationship Id="rId7" Type="http://schemas.openxmlformats.org/officeDocument/2006/relationships/image" Target="../media/image9.png"/><Relationship Id="rId6" Type="http://schemas.openxmlformats.org/officeDocument/2006/relationships/tags" Target="../tags/tag375.xml"/><Relationship Id="rId5" Type="http://schemas.openxmlformats.org/officeDocument/2006/relationships/tags" Target="../tags/tag374.xml"/><Relationship Id="rId4" Type="http://schemas.openxmlformats.org/officeDocument/2006/relationships/tags" Target="../tags/tag373.xml"/><Relationship Id="rId3" Type="http://schemas.openxmlformats.org/officeDocument/2006/relationships/image" Target="../media/image34.png"/><Relationship Id="rId2" Type="http://schemas.openxmlformats.org/officeDocument/2006/relationships/image" Target="../media/image4.png"/><Relationship Id="rId10" Type="http://schemas.openxmlformats.org/officeDocument/2006/relationships/notesSlide" Target="../notesSlides/notesSlide19.xml"/><Relationship Id="rId1" Type="http://schemas.openxmlformats.org/officeDocument/2006/relationships/tags" Target="../tags/tag372.xml"/></Relationships>
</file>

<file path=ppt/slides/_rels/slide23.xml.rels><?xml version="1.0" encoding="UTF-8" standalone="yes"?>
<Relationships xmlns="http://schemas.openxmlformats.org/package/2006/relationships"><Relationship Id="rId9" Type="http://schemas.openxmlformats.org/officeDocument/2006/relationships/tags" Target="../tags/tag382.xml"/><Relationship Id="rId8" Type="http://schemas.openxmlformats.org/officeDocument/2006/relationships/image" Target="../media/image9.png"/><Relationship Id="rId7" Type="http://schemas.openxmlformats.org/officeDocument/2006/relationships/tags" Target="../tags/tag381.xml"/><Relationship Id="rId6" Type="http://schemas.openxmlformats.org/officeDocument/2006/relationships/image" Target="../media/image35.png"/><Relationship Id="rId5" Type="http://schemas.openxmlformats.org/officeDocument/2006/relationships/tags" Target="../tags/tag380.xml"/><Relationship Id="rId4" Type="http://schemas.openxmlformats.org/officeDocument/2006/relationships/tags" Target="../tags/tag379.xml"/><Relationship Id="rId3" Type="http://schemas.openxmlformats.org/officeDocument/2006/relationships/tags" Target="../tags/tag378.xml"/><Relationship Id="rId2" Type="http://schemas.openxmlformats.org/officeDocument/2006/relationships/image" Target="../media/image4.png"/><Relationship Id="rId11" Type="http://schemas.openxmlformats.org/officeDocument/2006/relationships/notesSlide" Target="../notesSlides/notesSlide20.xml"/><Relationship Id="rId10" Type="http://schemas.openxmlformats.org/officeDocument/2006/relationships/slideLayout" Target="../slideLayouts/slideLayout21.xml"/><Relationship Id="rId1" Type="http://schemas.openxmlformats.org/officeDocument/2006/relationships/tags" Target="../tags/tag377.xml"/></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tags" Target="../tags/tag387.xml"/><Relationship Id="rId7" Type="http://schemas.openxmlformats.org/officeDocument/2006/relationships/image" Target="../media/image9.png"/><Relationship Id="rId6" Type="http://schemas.openxmlformats.org/officeDocument/2006/relationships/image" Target="../media/image36.png"/><Relationship Id="rId5" Type="http://schemas.openxmlformats.org/officeDocument/2006/relationships/tags" Target="../tags/tag386.xml"/><Relationship Id="rId4" Type="http://schemas.openxmlformats.org/officeDocument/2006/relationships/tags" Target="../tags/tag385.xml"/><Relationship Id="rId3" Type="http://schemas.openxmlformats.org/officeDocument/2006/relationships/tags" Target="../tags/tag384.xml"/><Relationship Id="rId2" Type="http://schemas.openxmlformats.org/officeDocument/2006/relationships/image" Target="../media/image4.png"/><Relationship Id="rId10" Type="http://schemas.openxmlformats.org/officeDocument/2006/relationships/notesSlide" Target="../notesSlides/notesSlide21.xml"/><Relationship Id="rId1" Type="http://schemas.openxmlformats.org/officeDocument/2006/relationships/tags" Target="../tags/tag383.xml"/></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tags" Target="../tags/tag393.xml"/><Relationship Id="rId7" Type="http://schemas.openxmlformats.org/officeDocument/2006/relationships/image" Target="../media/image9.png"/><Relationship Id="rId6" Type="http://schemas.openxmlformats.org/officeDocument/2006/relationships/tags" Target="../tags/tag392.xml"/><Relationship Id="rId5" Type="http://schemas.openxmlformats.org/officeDocument/2006/relationships/tags" Target="../tags/tag391.xml"/><Relationship Id="rId4" Type="http://schemas.openxmlformats.org/officeDocument/2006/relationships/tags" Target="../tags/tag390.xml"/><Relationship Id="rId3" Type="http://schemas.openxmlformats.org/officeDocument/2006/relationships/tags" Target="../tags/tag389.xml"/><Relationship Id="rId2" Type="http://schemas.openxmlformats.org/officeDocument/2006/relationships/image" Target="../media/image4.png"/><Relationship Id="rId1" Type="http://schemas.openxmlformats.org/officeDocument/2006/relationships/tags" Target="../tags/tag388.xml"/></Relationships>
</file>

<file path=ppt/slides/_rels/slide26.xml.rels><?xml version="1.0" encoding="UTF-8" standalone="yes"?>
<Relationships xmlns="http://schemas.openxmlformats.org/package/2006/relationships"><Relationship Id="rId9" Type="http://schemas.openxmlformats.org/officeDocument/2006/relationships/tags" Target="../tags/tag399.xml"/><Relationship Id="rId8" Type="http://schemas.openxmlformats.org/officeDocument/2006/relationships/tags" Target="../tags/tag398.xml"/><Relationship Id="rId7" Type="http://schemas.openxmlformats.org/officeDocument/2006/relationships/image" Target="../media/image38.png"/><Relationship Id="rId6" Type="http://schemas.openxmlformats.org/officeDocument/2006/relationships/image" Target="../media/image37.png"/><Relationship Id="rId5" Type="http://schemas.openxmlformats.org/officeDocument/2006/relationships/tags" Target="../tags/tag397.xml"/><Relationship Id="rId4" Type="http://schemas.openxmlformats.org/officeDocument/2006/relationships/tags" Target="../tags/tag396.xml"/><Relationship Id="rId3" Type="http://schemas.openxmlformats.org/officeDocument/2006/relationships/tags" Target="../tags/tag395.xml"/><Relationship Id="rId2" Type="http://schemas.openxmlformats.org/officeDocument/2006/relationships/image" Target="../media/image4.png"/><Relationship Id="rId13" Type="http://schemas.openxmlformats.org/officeDocument/2006/relationships/notesSlide" Target="../notesSlides/notesSlide22.xml"/><Relationship Id="rId12" Type="http://schemas.openxmlformats.org/officeDocument/2006/relationships/slideLayout" Target="../slideLayouts/slideLayout21.xml"/><Relationship Id="rId11" Type="http://schemas.openxmlformats.org/officeDocument/2006/relationships/tags" Target="../tags/tag400.xml"/><Relationship Id="rId10" Type="http://schemas.openxmlformats.org/officeDocument/2006/relationships/image" Target="../media/image9.png"/><Relationship Id="rId1" Type="http://schemas.openxmlformats.org/officeDocument/2006/relationships/tags" Target="../tags/tag394.xml"/></Relationships>
</file>

<file path=ppt/slides/_rels/slide27.xml.rels><?xml version="1.0" encoding="UTF-8" standalone="yes"?>
<Relationships xmlns="http://schemas.openxmlformats.org/package/2006/relationships"><Relationship Id="rId9" Type="http://schemas.openxmlformats.org/officeDocument/2006/relationships/notesSlide" Target="../notesSlides/notesSlide23.xml"/><Relationship Id="rId8" Type="http://schemas.openxmlformats.org/officeDocument/2006/relationships/slideLayout" Target="../slideLayouts/slideLayout21.xml"/><Relationship Id="rId7" Type="http://schemas.openxmlformats.org/officeDocument/2006/relationships/tags" Target="../tags/tag403.xml"/><Relationship Id="rId6" Type="http://schemas.openxmlformats.org/officeDocument/2006/relationships/image" Target="../media/image9.png"/><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tags" Target="../tags/tag402.xml"/><Relationship Id="rId2" Type="http://schemas.openxmlformats.org/officeDocument/2006/relationships/image" Target="../media/image4.png"/><Relationship Id="rId1" Type="http://schemas.openxmlformats.org/officeDocument/2006/relationships/tags" Target="../tags/tag401.xml"/></Relationships>
</file>

<file path=ppt/slides/_rels/slide28.xml.rels><?xml version="1.0" encoding="UTF-8" standalone="yes"?>
<Relationships xmlns="http://schemas.openxmlformats.org/package/2006/relationships"><Relationship Id="rId9" Type="http://schemas.openxmlformats.org/officeDocument/2006/relationships/tags" Target="../tags/tag409.xml"/><Relationship Id="rId8" Type="http://schemas.openxmlformats.org/officeDocument/2006/relationships/image" Target="../media/image42.png"/><Relationship Id="rId7" Type="http://schemas.openxmlformats.org/officeDocument/2006/relationships/tags" Target="../tags/tag408.xml"/><Relationship Id="rId6" Type="http://schemas.openxmlformats.org/officeDocument/2006/relationships/tags" Target="../tags/tag407.xml"/><Relationship Id="rId5" Type="http://schemas.openxmlformats.org/officeDocument/2006/relationships/tags" Target="../tags/tag406.xml"/><Relationship Id="rId4" Type="http://schemas.openxmlformats.org/officeDocument/2006/relationships/image" Target="../media/image41.png"/><Relationship Id="rId3" Type="http://schemas.openxmlformats.org/officeDocument/2006/relationships/tags" Target="../tags/tag405.xml"/><Relationship Id="rId2" Type="http://schemas.openxmlformats.org/officeDocument/2006/relationships/image" Target="../media/image4.png"/><Relationship Id="rId15" Type="http://schemas.openxmlformats.org/officeDocument/2006/relationships/notesSlide" Target="../notesSlides/notesSlide24.xml"/><Relationship Id="rId14" Type="http://schemas.openxmlformats.org/officeDocument/2006/relationships/slideLayout" Target="../slideLayouts/slideLayout21.xml"/><Relationship Id="rId13" Type="http://schemas.openxmlformats.org/officeDocument/2006/relationships/tags" Target="../tags/tag411.xml"/><Relationship Id="rId12" Type="http://schemas.openxmlformats.org/officeDocument/2006/relationships/image" Target="../media/image9.png"/><Relationship Id="rId11" Type="http://schemas.openxmlformats.org/officeDocument/2006/relationships/tags" Target="../tags/tag410.xml"/><Relationship Id="rId10" Type="http://schemas.openxmlformats.org/officeDocument/2006/relationships/image" Target="../media/image43.png"/><Relationship Id="rId1" Type="http://schemas.openxmlformats.org/officeDocument/2006/relationships/tags" Target="../tags/tag404.xml"/></Relationships>
</file>

<file path=ppt/slides/_rels/slide29.xml.rels><?xml version="1.0" encoding="UTF-8" standalone="yes"?>
<Relationships xmlns="http://schemas.openxmlformats.org/package/2006/relationships"><Relationship Id="rId9" Type="http://schemas.openxmlformats.org/officeDocument/2006/relationships/image" Target="../media/image45.png"/><Relationship Id="rId8" Type="http://schemas.openxmlformats.org/officeDocument/2006/relationships/tags" Target="../tags/tag417.xml"/><Relationship Id="rId7" Type="http://schemas.openxmlformats.org/officeDocument/2006/relationships/tags" Target="../tags/tag416.xml"/><Relationship Id="rId6" Type="http://schemas.openxmlformats.org/officeDocument/2006/relationships/tags" Target="../tags/tag415.xml"/><Relationship Id="rId5" Type="http://schemas.openxmlformats.org/officeDocument/2006/relationships/image" Target="../media/image44.png"/><Relationship Id="rId4" Type="http://schemas.openxmlformats.org/officeDocument/2006/relationships/tags" Target="../tags/tag414.xml"/><Relationship Id="rId3" Type="http://schemas.openxmlformats.org/officeDocument/2006/relationships/tags" Target="../tags/tag413.xml"/><Relationship Id="rId2" Type="http://schemas.openxmlformats.org/officeDocument/2006/relationships/image" Target="../media/image4.png"/><Relationship Id="rId13" Type="http://schemas.openxmlformats.org/officeDocument/2006/relationships/notesSlide" Target="../notesSlides/notesSlide25.xml"/><Relationship Id="rId12" Type="http://schemas.openxmlformats.org/officeDocument/2006/relationships/slideLayout" Target="../slideLayouts/slideLayout21.xml"/><Relationship Id="rId11" Type="http://schemas.openxmlformats.org/officeDocument/2006/relationships/tags" Target="../tags/tag418.xml"/><Relationship Id="rId10" Type="http://schemas.openxmlformats.org/officeDocument/2006/relationships/image" Target="../media/image9.png"/><Relationship Id="rId1" Type="http://schemas.openxmlformats.org/officeDocument/2006/relationships/tags" Target="../tags/tag412.xml"/></Relationships>
</file>

<file path=ppt/slides/_rels/slide3.xml.rels><?xml version="1.0" encoding="UTF-8" standalone="yes"?>
<Relationships xmlns="http://schemas.openxmlformats.org/package/2006/relationships"><Relationship Id="rId9" Type="http://schemas.openxmlformats.org/officeDocument/2006/relationships/tags" Target="../tags/tag269.xml"/><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tags" Target="../tags/tag268.xml"/><Relationship Id="rId5" Type="http://schemas.openxmlformats.org/officeDocument/2006/relationships/tags" Target="../tags/tag267.xml"/><Relationship Id="rId4" Type="http://schemas.openxmlformats.org/officeDocument/2006/relationships/image" Target="../media/image7.png"/><Relationship Id="rId3" Type="http://schemas.openxmlformats.org/officeDocument/2006/relationships/image" Target="../media/image6.jpeg"/><Relationship Id="rId2" Type="http://schemas.openxmlformats.org/officeDocument/2006/relationships/image" Target="../media/image4.png"/><Relationship Id="rId11" Type="http://schemas.openxmlformats.org/officeDocument/2006/relationships/notesSlide" Target="../notesSlides/notesSlide2.xml"/><Relationship Id="rId10" Type="http://schemas.openxmlformats.org/officeDocument/2006/relationships/slideLayout" Target="../slideLayouts/slideLayout21.xml"/><Relationship Id="rId1" Type="http://schemas.openxmlformats.org/officeDocument/2006/relationships/tags" Target="../tags/tag266.xml"/></Relationships>
</file>

<file path=ppt/slides/_rels/slide30.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47.png"/><Relationship Id="rId7" Type="http://schemas.openxmlformats.org/officeDocument/2006/relationships/tags" Target="../tags/tag423.xml"/><Relationship Id="rId6" Type="http://schemas.openxmlformats.org/officeDocument/2006/relationships/tags" Target="../tags/tag422.xml"/><Relationship Id="rId5" Type="http://schemas.openxmlformats.org/officeDocument/2006/relationships/tags" Target="../tags/tag421.xml"/><Relationship Id="rId4" Type="http://schemas.openxmlformats.org/officeDocument/2006/relationships/image" Target="../media/image46.png"/><Relationship Id="rId3" Type="http://schemas.openxmlformats.org/officeDocument/2006/relationships/tags" Target="../tags/tag420.xml"/><Relationship Id="rId2" Type="http://schemas.openxmlformats.org/officeDocument/2006/relationships/image" Target="../media/image4.png"/><Relationship Id="rId12" Type="http://schemas.openxmlformats.org/officeDocument/2006/relationships/notesSlide" Target="../notesSlides/notesSlide26.xml"/><Relationship Id="rId11" Type="http://schemas.openxmlformats.org/officeDocument/2006/relationships/slideLayout" Target="../slideLayouts/slideLayout21.xml"/><Relationship Id="rId10" Type="http://schemas.openxmlformats.org/officeDocument/2006/relationships/tags" Target="../tags/tag424.xml"/><Relationship Id="rId1" Type="http://schemas.openxmlformats.org/officeDocument/2006/relationships/tags" Target="../tags/tag419.xml"/></Relationships>
</file>

<file path=ppt/slides/_rels/slide31.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tags" Target="../tags/tag429.xml"/><Relationship Id="rId7" Type="http://schemas.openxmlformats.org/officeDocument/2006/relationships/image" Target="../media/image9.png"/><Relationship Id="rId6" Type="http://schemas.openxmlformats.org/officeDocument/2006/relationships/image" Target="../media/image48.png"/><Relationship Id="rId5" Type="http://schemas.openxmlformats.org/officeDocument/2006/relationships/tags" Target="../tags/tag428.xml"/><Relationship Id="rId4" Type="http://schemas.openxmlformats.org/officeDocument/2006/relationships/tags" Target="../tags/tag427.xml"/><Relationship Id="rId3" Type="http://schemas.openxmlformats.org/officeDocument/2006/relationships/tags" Target="../tags/tag426.xml"/><Relationship Id="rId2" Type="http://schemas.openxmlformats.org/officeDocument/2006/relationships/image" Target="../media/image4.png"/><Relationship Id="rId10" Type="http://schemas.openxmlformats.org/officeDocument/2006/relationships/notesSlide" Target="../notesSlides/notesSlide27.xml"/><Relationship Id="rId1" Type="http://schemas.openxmlformats.org/officeDocument/2006/relationships/tags" Target="../tags/tag425.xml"/></Relationships>
</file>

<file path=ppt/slides/_rels/slide32.xml.rels><?xml version="1.0" encoding="UTF-8" standalone="yes"?>
<Relationships xmlns="http://schemas.openxmlformats.org/package/2006/relationships"><Relationship Id="rId9" Type="http://schemas.openxmlformats.org/officeDocument/2006/relationships/tags" Target="../tags/tag434.xml"/><Relationship Id="rId8" Type="http://schemas.openxmlformats.org/officeDocument/2006/relationships/image" Target="../media/image9.png"/><Relationship Id="rId7" Type="http://schemas.openxmlformats.org/officeDocument/2006/relationships/tags" Target="../tags/tag433.xml"/><Relationship Id="rId6" Type="http://schemas.openxmlformats.org/officeDocument/2006/relationships/image" Target="../media/image50.png"/><Relationship Id="rId5" Type="http://schemas.openxmlformats.org/officeDocument/2006/relationships/tags" Target="../tags/tag432.xml"/><Relationship Id="rId4" Type="http://schemas.openxmlformats.org/officeDocument/2006/relationships/tags" Target="../tags/tag431.xml"/><Relationship Id="rId3" Type="http://schemas.openxmlformats.org/officeDocument/2006/relationships/image" Target="../media/image49.png"/><Relationship Id="rId2" Type="http://schemas.openxmlformats.org/officeDocument/2006/relationships/image" Target="../media/image4.png"/><Relationship Id="rId11" Type="http://schemas.openxmlformats.org/officeDocument/2006/relationships/notesSlide" Target="../notesSlides/notesSlide28.xml"/><Relationship Id="rId10" Type="http://schemas.openxmlformats.org/officeDocument/2006/relationships/slideLayout" Target="../slideLayouts/slideLayout21.xml"/><Relationship Id="rId1" Type="http://schemas.openxmlformats.org/officeDocument/2006/relationships/tags" Target="../tags/tag430.xml"/></Relationships>
</file>

<file path=ppt/slides/_rels/slide33.xml.rels><?xml version="1.0" encoding="UTF-8" standalone="yes"?>
<Relationships xmlns="http://schemas.openxmlformats.org/package/2006/relationships"><Relationship Id="rId9" Type="http://schemas.openxmlformats.org/officeDocument/2006/relationships/tags" Target="../tags/tag442.xml"/><Relationship Id="rId8" Type="http://schemas.openxmlformats.org/officeDocument/2006/relationships/tags" Target="../tags/tag441.xml"/><Relationship Id="rId7" Type="http://schemas.openxmlformats.org/officeDocument/2006/relationships/tags" Target="../tags/tag440.xml"/><Relationship Id="rId6" Type="http://schemas.openxmlformats.org/officeDocument/2006/relationships/tags" Target="../tags/tag439.xml"/><Relationship Id="rId5" Type="http://schemas.openxmlformats.org/officeDocument/2006/relationships/tags" Target="../tags/tag438.xml"/><Relationship Id="rId4" Type="http://schemas.openxmlformats.org/officeDocument/2006/relationships/tags" Target="../tags/tag437.xml"/><Relationship Id="rId3" Type="http://schemas.openxmlformats.org/officeDocument/2006/relationships/tags" Target="../tags/tag436.xml"/><Relationship Id="rId2" Type="http://schemas.openxmlformats.org/officeDocument/2006/relationships/image" Target="../media/image4.png"/><Relationship Id="rId14" Type="http://schemas.openxmlformats.org/officeDocument/2006/relationships/slideLayout" Target="../slideLayouts/slideLayout21.xml"/><Relationship Id="rId13" Type="http://schemas.openxmlformats.org/officeDocument/2006/relationships/tags" Target="../tags/tag445.xml"/><Relationship Id="rId12" Type="http://schemas.openxmlformats.org/officeDocument/2006/relationships/image" Target="../media/image9.png"/><Relationship Id="rId11" Type="http://schemas.openxmlformats.org/officeDocument/2006/relationships/tags" Target="../tags/tag444.xml"/><Relationship Id="rId10" Type="http://schemas.openxmlformats.org/officeDocument/2006/relationships/tags" Target="../tags/tag443.xml"/><Relationship Id="rId1" Type="http://schemas.openxmlformats.org/officeDocument/2006/relationships/tags" Target="../tags/tag435.xml"/></Relationships>
</file>

<file path=ppt/slides/_rels/slide34.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tags" Target="../tags/tag450.xml"/><Relationship Id="rId7" Type="http://schemas.openxmlformats.org/officeDocument/2006/relationships/image" Target="../media/image52.png"/><Relationship Id="rId6" Type="http://schemas.openxmlformats.org/officeDocument/2006/relationships/tags" Target="../tags/tag449.xml"/><Relationship Id="rId5" Type="http://schemas.openxmlformats.org/officeDocument/2006/relationships/image" Target="../media/image51.png"/><Relationship Id="rId4" Type="http://schemas.openxmlformats.org/officeDocument/2006/relationships/tags" Target="../tags/tag448.xml"/><Relationship Id="rId3" Type="http://schemas.openxmlformats.org/officeDocument/2006/relationships/tags" Target="../tags/tag447.xml"/><Relationship Id="rId2" Type="http://schemas.openxmlformats.org/officeDocument/2006/relationships/image" Target="../media/image4.png"/><Relationship Id="rId12" Type="http://schemas.openxmlformats.org/officeDocument/2006/relationships/notesSlide" Target="../notesSlides/notesSlide29.xml"/><Relationship Id="rId11" Type="http://schemas.openxmlformats.org/officeDocument/2006/relationships/slideLayout" Target="../slideLayouts/slideLayout21.xml"/><Relationship Id="rId10" Type="http://schemas.openxmlformats.org/officeDocument/2006/relationships/tags" Target="../tags/tag451.xml"/><Relationship Id="rId1" Type="http://schemas.openxmlformats.org/officeDocument/2006/relationships/tags" Target="../tags/tag446.xml"/></Relationships>
</file>

<file path=ppt/slides/_rels/slide35.xml.rels><?xml version="1.0" encoding="UTF-8" standalone="yes"?>
<Relationships xmlns="http://schemas.openxmlformats.org/package/2006/relationships"><Relationship Id="rId8" Type="http://schemas.openxmlformats.org/officeDocument/2006/relationships/notesSlide" Target="../notesSlides/notesSlide30.xml"/><Relationship Id="rId7" Type="http://schemas.openxmlformats.org/officeDocument/2006/relationships/slideLayout" Target="../slideLayouts/slideLayout21.xml"/><Relationship Id="rId6" Type="http://schemas.openxmlformats.org/officeDocument/2006/relationships/tags" Target="../tags/tag454.xml"/><Relationship Id="rId5" Type="http://schemas.openxmlformats.org/officeDocument/2006/relationships/image" Target="../media/image9.png"/><Relationship Id="rId4" Type="http://schemas.openxmlformats.org/officeDocument/2006/relationships/tags" Target="../tags/tag453.xml"/><Relationship Id="rId3" Type="http://schemas.openxmlformats.org/officeDocument/2006/relationships/image" Target="../media/image53.png"/><Relationship Id="rId2" Type="http://schemas.openxmlformats.org/officeDocument/2006/relationships/image" Target="../media/image4.png"/><Relationship Id="rId1" Type="http://schemas.openxmlformats.org/officeDocument/2006/relationships/tags" Target="../tags/tag452.xml"/></Relationships>
</file>

<file path=ppt/slides/_rels/slide36.xml.rels><?xml version="1.0" encoding="UTF-8" standalone="yes"?>
<Relationships xmlns="http://schemas.openxmlformats.org/package/2006/relationships"><Relationship Id="rId9" Type="http://schemas.openxmlformats.org/officeDocument/2006/relationships/tags" Target="../tags/tag460.xml"/><Relationship Id="rId8" Type="http://schemas.openxmlformats.org/officeDocument/2006/relationships/tags" Target="../tags/tag459.xml"/><Relationship Id="rId7" Type="http://schemas.openxmlformats.org/officeDocument/2006/relationships/tags" Target="../tags/tag458.xml"/><Relationship Id="rId6" Type="http://schemas.openxmlformats.org/officeDocument/2006/relationships/tags" Target="../tags/tag457.xml"/><Relationship Id="rId5" Type="http://schemas.openxmlformats.org/officeDocument/2006/relationships/image" Target="../media/image55.png"/><Relationship Id="rId4" Type="http://schemas.openxmlformats.org/officeDocument/2006/relationships/image" Target="../media/image54.png"/><Relationship Id="rId3" Type="http://schemas.openxmlformats.org/officeDocument/2006/relationships/tags" Target="../tags/tag456.xml"/><Relationship Id="rId2" Type="http://schemas.openxmlformats.org/officeDocument/2006/relationships/image" Target="../media/image4.png"/><Relationship Id="rId13" Type="http://schemas.openxmlformats.org/officeDocument/2006/relationships/notesSlide" Target="../notesSlides/notesSlide31.xml"/><Relationship Id="rId12" Type="http://schemas.openxmlformats.org/officeDocument/2006/relationships/slideLayout" Target="../slideLayouts/slideLayout21.xml"/><Relationship Id="rId11" Type="http://schemas.openxmlformats.org/officeDocument/2006/relationships/tags" Target="../tags/tag461.xml"/><Relationship Id="rId10" Type="http://schemas.openxmlformats.org/officeDocument/2006/relationships/image" Target="../media/image9.png"/><Relationship Id="rId1" Type="http://schemas.openxmlformats.org/officeDocument/2006/relationships/tags" Target="../tags/tag455.xml"/></Relationships>
</file>

<file path=ppt/slides/_rels/slide37.xml.rels><?xml version="1.0" encoding="UTF-8" standalone="yes"?>
<Relationships xmlns="http://schemas.openxmlformats.org/package/2006/relationships"><Relationship Id="rId8" Type="http://schemas.openxmlformats.org/officeDocument/2006/relationships/notesSlide" Target="../notesSlides/notesSlide32.xml"/><Relationship Id="rId7" Type="http://schemas.openxmlformats.org/officeDocument/2006/relationships/slideLayout" Target="../slideLayouts/slideLayout21.xml"/><Relationship Id="rId6" Type="http://schemas.openxmlformats.org/officeDocument/2006/relationships/tags" Target="../tags/tag464.xml"/><Relationship Id="rId5" Type="http://schemas.openxmlformats.org/officeDocument/2006/relationships/image" Target="../media/image9.png"/><Relationship Id="rId4" Type="http://schemas.openxmlformats.org/officeDocument/2006/relationships/image" Target="../media/image56.png"/><Relationship Id="rId3" Type="http://schemas.openxmlformats.org/officeDocument/2006/relationships/tags" Target="../tags/tag463.xml"/><Relationship Id="rId2" Type="http://schemas.openxmlformats.org/officeDocument/2006/relationships/image" Target="../media/image4.png"/><Relationship Id="rId1" Type="http://schemas.openxmlformats.org/officeDocument/2006/relationships/tags" Target="../tags/tag462.xml"/></Relationships>
</file>

<file path=ppt/slides/_rels/slide38.xml.rels><?xml version="1.0" encoding="UTF-8" standalone="yes"?>
<Relationships xmlns="http://schemas.openxmlformats.org/package/2006/relationships"><Relationship Id="rId9" Type="http://schemas.openxmlformats.org/officeDocument/2006/relationships/image" Target="../media/image59.png"/><Relationship Id="rId8" Type="http://schemas.openxmlformats.org/officeDocument/2006/relationships/image" Target="../media/image58.png"/><Relationship Id="rId7" Type="http://schemas.openxmlformats.org/officeDocument/2006/relationships/tags" Target="../tags/tag469.xml"/><Relationship Id="rId6" Type="http://schemas.openxmlformats.org/officeDocument/2006/relationships/tags" Target="../tags/tag468.xml"/><Relationship Id="rId5" Type="http://schemas.openxmlformats.org/officeDocument/2006/relationships/tags" Target="../tags/tag467.xml"/><Relationship Id="rId4" Type="http://schemas.openxmlformats.org/officeDocument/2006/relationships/image" Target="../media/image57.png"/><Relationship Id="rId3" Type="http://schemas.openxmlformats.org/officeDocument/2006/relationships/tags" Target="../tags/tag466.xml"/><Relationship Id="rId2" Type="http://schemas.openxmlformats.org/officeDocument/2006/relationships/image" Target="../media/image4.png"/><Relationship Id="rId14" Type="http://schemas.openxmlformats.org/officeDocument/2006/relationships/notesSlide" Target="../notesSlides/notesSlide33.xml"/><Relationship Id="rId13" Type="http://schemas.openxmlformats.org/officeDocument/2006/relationships/slideLayout" Target="../slideLayouts/slideLayout21.xml"/><Relationship Id="rId12" Type="http://schemas.openxmlformats.org/officeDocument/2006/relationships/tags" Target="../tags/tag471.xml"/><Relationship Id="rId11" Type="http://schemas.openxmlformats.org/officeDocument/2006/relationships/image" Target="../media/image9.png"/><Relationship Id="rId10" Type="http://schemas.openxmlformats.org/officeDocument/2006/relationships/tags" Target="../tags/tag470.xml"/><Relationship Id="rId1" Type="http://schemas.openxmlformats.org/officeDocument/2006/relationships/tags" Target="../tags/tag465.xml"/></Relationships>
</file>

<file path=ppt/slides/_rels/slide39.xml.rels><?xml version="1.0" encoding="UTF-8" standalone="yes"?>
<Relationships xmlns="http://schemas.openxmlformats.org/package/2006/relationships"><Relationship Id="rId9" Type="http://schemas.openxmlformats.org/officeDocument/2006/relationships/tags" Target="../tags/tag477.xml"/><Relationship Id="rId8" Type="http://schemas.openxmlformats.org/officeDocument/2006/relationships/image" Target="../media/image61.png"/><Relationship Id="rId7" Type="http://schemas.openxmlformats.org/officeDocument/2006/relationships/image" Target="../media/image60.png"/><Relationship Id="rId6" Type="http://schemas.openxmlformats.org/officeDocument/2006/relationships/tags" Target="../tags/tag476.xml"/><Relationship Id="rId5" Type="http://schemas.openxmlformats.org/officeDocument/2006/relationships/tags" Target="../tags/tag475.xml"/><Relationship Id="rId4" Type="http://schemas.openxmlformats.org/officeDocument/2006/relationships/tags" Target="../tags/tag474.xml"/><Relationship Id="rId3" Type="http://schemas.openxmlformats.org/officeDocument/2006/relationships/tags" Target="../tags/tag473.xml"/><Relationship Id="rId2" Type="http://schemas.openxmlformats.org/officeDocument/2006/relationships/image" Target="../media/image4.png"/><Relationship Id="rId13" Type="http://schemas.openxmlformats.org/officeDocument/2006/relationships/notesSlide" Target="../notesSlides/notesSlide34.xml"/><Relationship Id="rId12" Type="http://schemas.openxmlformats.org/officeDocument/2006/relationships/slideLayout" Target="../slideLayouts/slideLayout21.xml"/><Relationship Id="rId11" Type="http://schemas.openxmlformats.org/officeDocument/2006/relationships/tags" Target="../tags/tag478.xml"/><Relationship Id="rId10" Type="http://schemas.openxmlformats.org/officeDocument/2006/relationships/image" Target="../media/image9.png"/><Relationship Id="rId1" Type="http://schemas.openxmlformats.org/officeDocument/2006/relationships/tags" Target="../tags/tag472.xml"/></Relationships>
</file>

<file path=ppt/slides/_rels/slide4.xml.rels><?xml version="1.0" encoding="UTF-8" standalone="yes"?>
<Relationships xmlns="http://schemas.openxmlformats.org/package/2006/relationships"><Relationship Id="rId9" Type="http://schemas.openxmlformats.org/officeDocument/2006/relationships/tags" Target="../tags/tag277.xml"/><Relationship Id="rId8" Type="http://schemas.openxmlformats.org/officeDocument/2006/relationships/tags" Target="../tags/tag276.xml"/><Relationship Id="rId7" Type="http://schemas.openxmlformats.org/officeDocument/2006/relationships/tags" Target="../tags/tag275.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3" Type="http://schemas.openxmlformats.org/officeDocument/2006/relationships/tags" Target="../tags/tag271.xml"/><Relationship Id="rId2" Type="http://schemas.openxmlformats.org/officeDocument/2006/relationships/image" Target="../media/image4.png"/><Relationship Id="rId12" Type="http://schemas.openxmlformats.org/officeDocument/2006/relationships/slideLayout" Target="../slideLayouts/slideLayout21.xml"/><Relationship Id="rId11" Type="http://schemas.openxmlformats.org/officeDocument/2006/relationships/tags" Target="../tags/tag278.xml"/><Relationship Id="rId10" Type="http://schemas.openxmlformats.org/officeDocument/2006/relationships/image" Target="../media/image9.png"/><Relationship Id="rId1" Type="http://schemas.openxmlformats.org/officeDocument/2006/relationships/tags" Target="../tags/tag270.xml"/></Relationships>
</file>

<file path=ppt/slides/_rels/slide40.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tags" Target="../tags/tag483.xml"/><Relationship Id="rId7" Type="http://schemas.openxmlformats.org/officeDocument/2006/relationships/image" Target="../media/image63.png"/><Relationship Id="rId6" Type="http://schemas.openxmlformats.org/officeDocument/2006/relationships/tags" Target="../tags/tag482.xml"/><Relationship Id="rId5" Type="http://schemas.openxmlformats.org/officeDocument/2006/relationships/tags" Target="../tags/tag481.xml"/><Relationship Id="rId4" Type="http://schemas.openxmlformats.org/officeDocument/2006/relationships/tags" Target="../tags/tag480.xml"/><Relationship Id="rId3" Type="http://schemas.openxmlformats.org/officeDocument/2006/relationships/image" Target="../media/image62.png"/><Relationship Id="rId2" Type="http://schemas.openxmlformats.org/officeDocument/2006/relationships/image" Target="../media/image4.png"/><Relationship Id="rId12" Type="http://schemas.openxmlformats.org/officeDocument/2006/relationships/notesSlide" Target="../notesSlides/notesSlide35.xml"/><Relationship Id="rId11" Type="http://schemas.openxmlformats.org/officeDocument/2006/relationships/slideLayout" Target="../slideLayouts/slideLayout21.xml"/><Relationship Id="rId10" Type="http://schemas.openxmlformats.org/officeDocument/2006/relationships/tags" Target="../tags/tag484.xml"/><Relationship Id="rId1" Type="http://schemas.openxmlformats.org/officeDocument/2006/relationships/tags" Target="../tags/tag479.xml"/></Relationships>
</file>

<file path=ppt/slides/_rels/slide41.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65.png"/><Relationship Id="rId7" Type="http://schemas.openxmlformats.org/officeDocument/2006/relationships/tags" Target="../tags/tag489.xml"/><Relationship Id="rId6" Type="http://schemas.openxmlformats.org/officeDocument/2006/relationships/tags" Target="../tags/tag488.xml"/><Relationship Id="rId5" Type="http://schemas.openxmlformats.org/officeDocument/2006/relationships/tags" Target="../tags/tag487.xml"/><Relationship Id="rId4" Type="http://schemas.openxmlformats.org/officeDocument/2006/relationships/image" Target="../media/image64.png"/><Relationship Id="rId3" Type="http://schemas.openxmlformats.org/officeDocument/2006/relationships/tags" Target="../tags/tag486.xml"/><Relationship Id="rId2" Type="http://schemas.openxmlformats.org/officeDocument/2006/relationships/image" Target="../media/image4.png"/><Relationship Id="rId12" Type="http://schemas.openxmlformats.org/officeDocument/2006/relationships/notesSlide" Target="../notesSlides/notesSlide36.xml"/><Relationship Id="rId11" Type="http://schemas.openxmlformats.org/officeDocument/2006/relationships/slideLayout" Target="../slideLayouts/slideLayout21.xml"/><Relationship Id="rId10" Type="http://schemas.openxmlformats.org/officeDocument/2006/relationships/tags" Target="../tags/tag490.xml"/><Relationship Id="rId1" Type="http://schemas.openxmlformats.org/officeDocument/2006/relationships/tags" Target="../tags/tag485.xml"/></Relationships>
</file>

<file path=ppt/slides/_rels/slide4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tags" Target="../tags/tag495.xml"/><Relationship Id="rId7" Type="http://schemas.openxmlformats.org/officeDocument/2006/relationships/image" Target="../media/image9.png"/><Relationship Id="rId6" Type="http://schemas.openxmlformats.org/officeDocument/2006/relationships/image" Target="../media/image66.png"/><Relationship Id="rId5" Type="http://schemas.openxmlformats.org/officeDocument/2006/relationships/tags" Target="../tags/tag494.xml"/><Relationship Id="rId4" Type="http://schemas.openxmlformats.org/officeDocument/2006/relationships/tags" Target="../tags/tag493.xml"/><Relationship Id="rId3" Type="http://schemas.openxmlformats.org/officeDocument/2006/relationships/tags" Target="../tags/tag492.xml"/><Relationship Id="rId2" Type="http://schemas.openxmlformats.org/officeDocument/2006/relationships/image" Target="../media/image4.png"/><Relationship Id="rId10" Type="http://schemas.openxmlformats.org/officeDocument/2006/relationships/notesSlide" Target="../notesSlides/notesSlide37.xml"/><Relationship Id="rId1" Type="http://schemas.openxmlformats.org/officeDocument/2006/relationships/tags" Target="../tags/tag491.xml"/></Relationships>
</file>

<file path=ppt/slides/_rels/slide43.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tags" Target="../tags/tag502.xml"/><Relationship Id="rId7" Type="http://schemas.openxmlformats.org/officeDocument/2006/relationships/tags" Target="../tags/tag501.xml"/><Relationship Id="rId6" Type="http://schemas.openxmlformats.org/officeDocument/2006/relationships/tags" Target="../tags/tag500.xml"/><Relationship Id="rId5" Type="http://schemas.openxmlformats.org/officeDocument/2006/relationships/tags" Target="../tags/tag499.xml"/><Relationship Id="rId4" Type="http://schemas.openxmlformats.org/officeDocument/2006/relationships/tags" Target="../tags/tag498.xml"/><Relationship Id="rId3" Type="http://schemas.openxmlformats.org/officeDocument/2006/relationships/tags" Target="../tags/tag497.xml"/><Relationship Id="rId2" Type="http://schemas.openxmlformats.org/officeDocument/2006/relationships/image" Target="../media/image4.png"/><Relationship Id="rId12" Type="http://schemas.openxmlformats.org/officeDocument/2006/relationships/notesSlide" Target="../notesSlides/notesSlide38.xml"/><Relationship Id="rId11" Type="http://schemas.openxmlformats.org/officeDocument/2006/relationships/slideLayout" Target="../slideLayouts/slideLayout21.xml"/><Relationship Id="rId10" Type="http://schemas.openxmlformats.org/officeDocument/2006/relationships/tags" Target="../tags/tag503.xml"/><Relationship Id="rId1" Type="http://schemas.openxmlformats.org/officeDocument/2006/relationships/tags" Target="../tags/tag496.xml"/></Relationships>
</file>

<file path=ppt/slides/_rels/slide44.xml.rels><?xml version="1.0" encoding="UTF-8" standalone="yes"?>
<Relationships xmlns="http://schemas.openxmlformats.org/package/2006/relationships"><Relationship Id="rId9" Type="http://schemas.openxmlformats.org/officeDocument/2006/relationships/tags" Target="../tags/tag510.xml"/><Relationship Id="rId8" Type="http://schemas.openxmlformats.org/officeDocument/2006/relationships/image" Target="../media/image9.png"/><Relationship Id="rId7" Type="http://schemas.openxmlformats.org/officeDocument/2006/relationships/tags" Target="../tags/tag509.xml"/><Relationship Id="rId6" Type="http://schemas.openxmlformats.org/officeDocument/2006/relationships/tags" Target="../tags/tag508.xml"/><Relationship Id="rId5" Type="http://schemas.openxmlformats.org/officeDocument/2006/relationships/tags" Target="../tags/tag507.xml"/><Relationship Id="rId4" Type="http://schemas.openxmlformats.org/officeDocument/2006/relationships/tags" Target="../tags/tag506.xml"/><Relationship Id="rId3" Type="http://schemas.openxmlformats.org/officeDocument/2006/relationships/tags" Target="../tags/tag505.xml"/><Relationship Id="rId2" Type="http://schemas.openxmlformats.org/officeDocument/2006/relationships/image" Target="../media/image4.png"/><Relationship Id="rId10" Type="http://schemas.openxmlformats.org/officeDocument/2006/relationships/slideLayout" Target="../slideLayouts/slideLayout21.xml"/><Relationship Id="rId1" Type="http://schemas.openxmlformats.org/officeDocument/2006/relationships/tags" Target="../tags/tag504.xml"/></Relationships>
</file>

<file path=ppt/slides/_rels/slide45.xml.rels><?xml version="1.0" encoding="UTF-8" standalone="yes"?>
<Relationships xmlns="http://schemas.openxmlformats.org/package/2006/relationships"><Relationship Id="rId9" Type="http://schemas.openxmlformats.org/officeDocument/2006/relationships/tags" Target="../tags/tag517.xml"/><Relationship Id="rId8" Type="http://schemas.openxmlformats.org/officeDocument/2006/relationships/image" Target="../media/image9.png"/><Relationship Id="rId7" Type="http://schemas.openxmlformats.org/officeDocument/2006/relationships/tags" Target="../tags/tag516.xml"/><Relationship Id="rId6" Type="http://schemas.openxmlformats.org/officeDocument/2006/relationships/tags" Target="../tags/tag515.xml"/><Relationship Id="rId5" Type="http://schemas.openxmlformats.org/officeDocument/2006/relationships/tags" Target="../tags/tag514.xml"/><Relationship Id="rId4" Type="http://schemas.openxmlformats.org/officeDocument/2006/relationships/tags" Target="../tags/tag513.xml"/><Relationship Id="rId3" Type="http://schemas.openxmlformats.org/officeDocument/2006/relationships/tags" Target="../tags/tag512.xml"/><Relationship Id="rId2" Type="http://schemas.openxmlformats.org/officeDocument/2006/relationships/image" Target="../media/image4.png"/><Relationship Id="rId10" Type="http://schemas.openxmlformats.org/officeDocument/2006/relationships/slideLayout" Target="../slideLayouts/slideLayout21.xml"/><Relationship Id="rId1" Type="http://schemas.openxmlformats.org/officeDocument/2006/relationships/tags" Target="../tags/tag511.xml"/></Relationships>
</file>

<file path=ppt/slides/_rels/slide46.xml.rels><?xml version="1.0" encoding="UTF-8" standalone="yes"?>
<Relationships xmlns="http://schemas.openxmlformats.org/package/2006/relationships"><Relationship Id="rId9" Type="http://schemas.openxmlformats.org/officeDocument/2006/relationships/tags" Target="../tags/tag525.xml"/><Relationship Id="rId8" Type="http://schemas.openxmlformats.org/officeDocument/2006/relationships/tags" Target="../tags/tag524.xml"/><Relationship Id="rId7" Type="http://schemas.openxmlformats.org/officeDocument/2006/relationships/tags" Target="../tags/tag523.xml"/><Relationship Id="rId6" Type="http://schemas.openxmlformats.org/officeDocument/2006/relationships/tags" Target="../tags/tag522.xml"/><Relationship Id="rId5" Type="http://schemas.openxmlformats.org/officeDocument/2006/relationships/tags" Target="../tags/tag521.xml"/><Relationship Id="rId4" Type="http://schemas.openxmlformats.org/officeDocument/2006/relationships/tags" Target="../tags/tag520.xml"/><Relationship Id="rId3" Type="http://schemas.openxmlformats.org/officeDocument/2006/relationships/tags" Target="../tags/tag519.xml"/><Relationship Id="rId2" Type="http://schemas.openxmlformats.org/officeDocument/2006/relationships/image" Target="../media/image4.png"/><Relationship Id="rId14" Type="http://schemas.openxmlformats.org/officeDocument/2006/relationships/slideLayout" Target="../slideLayouts/slideLayout21.xml"/><Relationship Id="rId13" Type="http://schemas.openxmlformats.org/officeDocument/2006/relationships/tags" Target="../tags/tag528.xml"/><Relationship Id="rId12" Type="http://schemas.openxmlformats.org/officeDocument/2006/relationships/image" Target="../media/image9.png"/><Relationship Id="rId11" Type="http://schemas.openxmlformats.org/officeDocument/2006/relationships/tags" Target="../tags/tag527.xml"/><Relationship Id="rId10" Type="http://schemas.openxmlformats.org/officeDocument/2006/relationships/tags" Target="../tags/tag526.xml"/><Relationship Id="rId1" Type="http://schemas.openxmlformats.org/officeDocument/2006/relationships/tags" Target="../tags/tag518.xml"/></Relationships>
</file>

<file path=ppt/slides/_rels/slide47.xml.rels><?xml version="1.0" encoding="UTF-8" standalone="yes"?>
<Relationships xmlns="http://schemas.openxmlformats.org/package/2006/relationships"><Relationship Id="rId5" Type="http://schemas.openxmlformats.org/officeDocument/2006/relationships/slideLayout" Target="../slideLayouts/slideLayout25.xml"/><Relationship Id="rId4" Type="http://schemas.openxmlformats.org/officeDocument/2006/relationships/tags" Target="../tags/tag531.xml"/><Relationship Id="rId3" Type="http://schemas.openxmlformats.org/officeDocument/2006/relationships/tags" Target="../tags/tag530.xml"/><Relationship Id="rId2" Type="http://schemas.openxmlformats.org/officeDocument/2006/relationships/tags" Target="../tags/tag529.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tags" Target="../tags/tag284.xml"/><Relationship Id="rId7" Type="http://schemas.openxmlformats.org/officeDocument/2006/relationships/image" Target="../media/image9.png"/><Relationship Id="rId6" Type="http://schemas.openxmlformats.org/officeDocument/2006/relationships/tags" Target="../tags/tag283.xml"/><Relationship Id="rId5" Type="http://schemas.openxmlformats.org/officeDocument/2006/relationships/tags" Target="../tags/tag282.xml"/><Relationship Id="rId4" Type="http://schemas.openxmlformats.org/officeDocument/2006/relationships/tags" Target="../tags/tag281.xml"/><Relationship Id="rId3" Type="http://schemas.openxmlformats.org/officeDocument/2006/relationships/tags" Target="../tags/tag280.xml"/><Relationship Id="rId2" Type="http://schemas.openxmlformats.org/officeDocument/2006/relationships/image" Target="../media/image4.png"/><Relationship Id="rId1" Type="http://schemas.openxmlformats.org/officeDocument/2006/relationships/tags" Target="../tags/tag279.xml"/></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tags" Target="../tags/tag287.xml"/><Relationship Id="rId7" Type="http://schemas.openxmlformats.org/officeDocument/2006/relationships/image" Target="../media/image9.png"/><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3" Type="http://schemas.openxmlformats.org/officeDocument/2006/relationships/tags" Target="../tags/tag286.xml"/><Relationship Id="rId2" Type="http://schemas.openxmlformats.org/officeDocument/2006/relationships/image" Target="../media/image4.png"/><Relationship Id="rId10" Type="http://schemas.openxmlformats.org/officeDocument/2006/relationships/notesSlide" Target="../notesSlides/notesSlide3.xml"/><Relationship Id="rId1" Type="http://schemas.openxmlformats.org/officeDocument/2006/relationships/tags" Target="../tags/tag285.xml"/></Relationships>
</file>

<file path=ppt/slides/_rels/slide7.xml.rels><?xml version="1.0" encoding="UTF-8" standalone="yes"?>
<Relationships xmlns="http://schemas.openxmlformats.org/package/2006/relationships"><Relationship Id="rId9" Type="http://schemas.openxmlformats.org/officeDocument/2006/relationships/tags" Target="../tags/tag292.xml"/><Relationship Id="rId8" Type="http://schemas.openxmlformats.org/officeDocument/2006/relationships/image" Target="../media/image9.png"/><Relationship Id="rId7" Type="http://schemas.openxmlformats.org/officeDocument/2006/relationships/image" Target="../media/image14.jpeg"/><Relationship Id="rId6" Type="http://schemas.openxmlformats.org/officeDocument/2006/relationships/image" Target="../media/image13.jpeg"/><Relationship Id="rId5" Type="http://schemas.openxmlformats.org/officeDocument/2006/relationships/tags" Target="../tags/tag291.xml"/><Relationship Id="rId4" Type="http://schemas.openxmlformats.org/officeDocument/2006/relationships/tags" Target="../tags/tag290.xml"/><Relationship Id="rId3" Type="http://schemas.openxmlformats.org/officeDocument/2006/relationships/tags" Target="../tags/tag289.xml"/><Relationship Id="rId2" Type="http://schemas.openxmlformats.org/officeDocument/2006/relationships/image" Target="../media/image4.png"/><Relationship Id="rId11" Type="http://schemas.openxmlformats.org/officeDocument/2006/relationships/notesSlide" Target="../notesSlides/notesSlide4.xml"/><Relationship Id="rId10" Type="http://schemas.openxmlformats.org/officeDocument/2006/relationships/slideLayout" Target="../slideLayouts/slideLayout21.xml"/><Relationship Id="rId1" Type="http://schemas.openxmlformats.org/officeDocument/2006/relationships/tags" Target="../tags/tag288.xml"/></Relationships>
</file>

<file path=ppt/slides/_rels/slide8.xml.rels><?xml version="1.0" encoding="UTF-8" standalone="yes"?>
<Relationships xmlns="http://schemas.openxmlformats.org/package/2006/relationships"><Relationship Id="rId9" Type="http://schemas.openxmlformats.org/officeDocument/2006/relationships/tags" Target="../tags/tag297.xml"/><Relationship Id="rId8" Type="http://schemas.openxmlformats.org/officeDocument/2006/relationships/image" Target="../media/image9.png"/><Relationship Id="rId7" Type="http://schemas.openxmlformats.org/officeDocument/2006/relationships/tags" Target="../tags/tag29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tags" Target="../tags/tag295.xml"/><Relationship Id="rId3" Type="http://schemas.openxmlformats.org/officeDocument/2006/relationships/tags" Target="../tags/tag294.xml"/><Relationship Id="rId2" Type="http://schemas.openxmlformats.org/officeDocument/2006/relationships/image" Target="../media/image4.png"/><Relationship Id="rId11" Type="http://schemas.openxmlformats.org/officeDocument/2006/relationships/notesSlide" Target="../notesSlides/notesSlide5.xml"/><Relationship Id="rId10" Type="http://schemas.openxmlformats.org/officeDocument/2006/relationships/slideLayout" Target="../slideLayouts/slideLayout21.xml"/><Relationship Id="rId1" Type="http://schemas.openxmlformats.org/officeDocument/2006/relationships/tags" Target="../tags/tag293.xml"/></Relationships>
</file>

<file path=ppt/slides/_rels/slide9.xml.rels><?xml version="1.0" encoding="UTF-8" standalone="yes"?>
<Relationships xmlns="http://schemas.openxmlformats.org/package/2006/relationships"><Relationship Id="rId9" Type="http://schemas.openxmlformats.org/officeDocument/2006/relationships/tags" Target="../tags/tag303.xml"/><Relationship Id="rId8" Type="http://schemas.openxmlformats.org/officeDocument/2006/relationships/tags" Target="../tags/tag302.xml"/><Relationship Id="rId7" Type="http://schemas.openxmlformats.org/officeDocument/2006/relationships/tags" Target="../tags/tag30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tags" Target="../tags/tag300.xml"/><Relationship Id="rId3" Type="http://schemas.openxmlformats.org/officeDocument/2006/relationships/tags" Target="../tags/tag299.xml"/><Relationship Id="rId2" Type="http://schemas.openxmlformats.org/officeDocument/2006/relationships/image" Target="../media/image4.png"/><Relationship Id="rId14" Type="http://schemas.openxmlformats.org/officeDocument/2006/relationships/notesSlide" Target="../notesSlides/notesSlide6.xml"/><Relationship Id="rId13" Type="http://schemas.openxmlformats.org/officeDocument/2006/relationships/slideLayout" Target="../slideLayouts/slideLayout21.xml"/><Relationship Id="rId12" Type="http://schemas.openxmlformats.org/officeDocument/2006/relationships/tags" Target="../tags/tag305.xml"/><Relationship Id="rId11" Type="http://schemas.openxmlformats.org/officeDocument/2006/relationships/image" Target="../media/image9.png"/><Relationship Id="rId10" Type="http://schemas.openxmlformats.org/officeDocument/2006/relationships/tags" Target="../tags/tag304.xml"/><Relationship Id="rId1" Type="http://schemas.openxmlformats.org/officeDocument/2006/relationships/tags" Target="../tags/tag29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标志3"/>
          <p:cNvPicPr>
            <a:picLocks noChangeAspect="1"/>
          </p:cNvPicPr>
          <p:nvPr/>
        </p:nvPicPr>
        <p:blipFill>
          <a:blip r:embed="rId1"/>
          <a:stretch>
            <a:fillRect/>
          </a:stretch>
        </p:blipFill>
        <p:spPr>
          <a:xfrm>
            <a:off x="6629400" y="1028700"/>
            <a:ext cx="4366260" cy="822960"/>
          </a:xfrm>
          <a:prstGeom prst="rect">
            <a:avLst/>
          </a:prstGeom>
        </p:spPr>
      </p:pic>
      <p:sp>
        <p:nvSpPr>
          <p:cNvPr id="6" name="标题 3"/>
          <p:cNvSpPr>
            <a:spLocks noGrp="1"/>
          </p:cNvSpPr>
          <p:nvPr>
            <p:custDataLst>
              <p:tags r:id="rId2"/>
            </p:custDataLst>
          </p:nvPr>
        </p:nvSpPr>
        <p:spPr>
          <a:xfrm>
            <a:off x="3991484" y="2185988"/>
            <a:ext cx="10305035" cy="1496588"/>
          </a:xfrm>
          <a:prstGeom prst="rect">
            <a:avLst/>
          </a:prstGeom>
        </p:spPr>
        <p:txBody>
          <a:bodyPr vert="horz" wrap="square" lIns="135000" tIns="70200" rIns="135000" bIns="70200" rtlCol="0" anchor="b">
            <a:normAutofit/>
          </a:bodyPr>
          <a:lstStyle>
            <a:lvl1pPr algn="ctr" defTabSz="1371600" rtl="0" eaLnBrk="1" latinLnBrk="0" hangingPunct="1">
              <a:lnSpc>
                <a:spcPct val="120000"/>
              </a:lnSpc>
              <a:spcBef>
                <a:spcPct val="0"/>
              </a:spcBef>
              <a:buNone/>
              <a:defRPr sz="6000" kern="1200">
                <a:solidFill>
                  <a:srgbClr val="889465"/>
                </a:solidFill>
                <a:latin typeface="+mj-lt"/>
                <a:ea typeface="+mj-ea"/>
                <a:cs typeface="+mj-cs"/>
              </a:defRPr>
            </a:lvl1pPr>
          </a:lstStyle>
          <a:p>
            <a:pPr marL="0" indent="0" algn="ctr">
              <a:lnSpc>
                <a:spcPct val="120000"/>
              </a:lnSpc>
              <a:spcBef>
                <a:spcPts val="0"/>
              </a:spcBef>
              <a:spcAft>
                <a:spcPts val="0"/>
              </a:spcAft>
              <a:buSzPct val="100000"/>
              <a:buNone/>
            </a:pPr>
            <a:r>
              <a:rPr lang="zh-CN" altLang="en-US" sz="6000">
                <a:solidFill>
                  <a:schemeClr val="accent1"/>
                </a:solidFill>
                <a:sym typeface="思源黑体 1 Heavy" panose="020B0A00000000000000" charset="-122"/>
              </a:rPr>
              <a:t>构成基础</a:t>
            </a:r>
            <a:endParaRPr lang="zh-CN" altLang="en-US" sz="6000">
              <a:solidFill>
                <a:schemeClr val="accent1"/>
              </a:solidFill>
              <a:sym typeface="思源黑体 1 Heavy" panose="020B0A00000000000000" charset="-122"/>
            </a:endParaRPr>
          </a:p>
        </p:txBody>
      </p:sp>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2" name="图片 11"/>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pic>
        <p:nvPicPr>
          <p:cNvPr id="20" name="Picture 3"/>
          <p:cNvPicPr>
            <a:picLocks noChangeAspect="1" noChangeArrowheads="1"/>
          </p:cNvPicPr>
          <p:nvPr/>
        </p:nvPicPr>
        <p:blipFill>
          <a:blip r:embed="rId3"/>
          <a:srcRect/>
          <a:stretch>
            <a:fillRect/>
          </a:stretch>
        </p:blipFill>
        <p:spPr bwMode="auto">
          <a:xfrm>
            <a:off x="13258800" y="2248535"/>
            <a:ext cx="4777105" cy="6727190"/>
          </a:xfrm>
          <a:prstGeom prst="rect">
            <a:avLst/>
          </a:prstGeom>
          <a:noFill/>
          <a:ln w="9525">
            <a:noFill/>
            <a:miter lim="800000"/>
            <a:headEnd/>
            <a:tailEnd/>
          </a:ln>
          <a:effectLst/>
        </p:spPr>
      </p:pic>
      <p:pic>
        <p:nvPicPr>
          <p:cNvPr id="23" name="Picture 2"/>
          <p:cNvPicPr>
            <a:picLocks noChangeAspect="1" noChangeArrowheads="1"/>
          </p:cNvPicPr>
          <p:nvPr/>
        </p:nvPicPr>
        <p:blipFill>
          <a:blip r:embed="rId4"/>
          <a:srcRect/>
          <a:stretch>
            <a:fillRect/>
          </a:stretch>
        </p:blipFill>
        <p:spPr bwMode="auto">
          <a:xfrm>
            <a:off x="8153400" y="2247900"/>
            <a:ext cx="4823460" cy="6791325"/>
          </a:xfrm>
          <a:prstGeom prst="rect">
            <a:avLst/>
          </a:prstGeom>
          <a:noFill/>
          <a:ln w="9525">
            <a:noFill/>
            <a:miter lim="800000"/>
            <a:headEnd/>
            <a:tailEnd/>
          </a:ln>
          <a:effectLst/>
        </p:spPr>
      </p:pic>
      <p:sp>
        <p:nvSpPr>
          <p:cNvPr id="25" name="文本框 24"/>
          <p:cNvSpPr txBox="1"/>
          <p:nvPr>
            <p:custDataLst>
              <p:tags r:id="rId5"/>
            </p:custDataLst>
          </p:nvPr>
        </p:nvSpPr>
        <p:spPr>
          <a:xfrm>
            <a:off x="10744200" y="9272270"/>
            <a:ext cx="5308600" cy="529590"/>
          </a:xfrm>
          <a:prstGeom prst="rect">
            <a:avLst/>
          </a:prstGeom>
        </p:spPr>
        <p:txBody>
          <a:bodyPr>
            <a:noAutofit/>
          </a:bodyPr>
          <a:p>
            <a:pPr marL="0" indent="0" algn="just" defTabSz="266700">
              <a:spcBef>
                <a:spcPct val="0"/>
              </a:spcBef>
              <a:spcAft>
                <a:spcPct val="0"/>
              </a:spcAft>
            </a:pPr>
            <a:r>
              <a:rPr lang="zh-CN" altLang="en-US" sz="2700">
                <a:solidFill>
                  <a:schemeClr val="dk1"/>
                </a:solidFill>
                <a:latin typeface="黑体" panose="02010609060101010101" charset="-122"/>
                <a:ea typeface="黑体" panose="02010609060101010101" charset="-122"/>
              </a:rPr>
              <a:t>主导色起到统领画面的作用</a:t>
            </a:r>
            <a:endParaRPr lang="zh-CN" altLang="en-US" sz="2700">
              <a:solidFill>
                <a:schemeClr val="dk1"/>
              </a:solidFill>
              <a:latin typeface="黑体" panose="02010609060101010101" charset="-122"/>
              <a:ea typeface="黑体" panose="02010609060101010101" charset="-122"/>
            </a:endParaRPr>
          </a:p>
        </p:txBody>
      </p:sp>
      <p:sp>
        <p:nvSpPr>
          <p:cNvPr id="8" name="文本框 7"/>
          <p:cNvSpPr txBox="1"/>
          <p:nvPr>
            <p:custDataLst>
              <p:tags r:id="rId6"/>
            </p:custDataLst>
          </p:nvPr>
        </p:nvSpPr>
        <p:spPr>
          <a:xfrm>
            <a:off x="1219200" y="4730115"/>
            <a:ext cx="5978525" cy="3599815"/>
          </a:xfrm>
          <a:prstGeom prst="rect">
            <a:avLst/>
          </a:prstGeom>
          <a:noFill/>
        </p:spPr>
        <p:txBody>
          <a:bodyPr wrap="square" rtlCol="0" anchor="t">
            <a:spAutoFit/>
          </a:bodyPr>
          <a:p>
            <a:pPr>
              <a:lnSpc>
                <a:spcPct val="150000"/>
              </a:lnSpc>
            </a:pPr>
            <a:r>
              <a:rPr lang="en-US" altLang="zh-CN" sz="3800">
                <a:solidFill>
                  <a:schemeClr val="dk1"/>
                </a:solidFill>
                <a:latin typeface="黑体" panose="02010609060101010101" charset="-122"/>
                <a:ea typeface="黑体" panose="02010609060101010101" charset="-122"/>
                <a:cs typeface="黑体" panose="02010609060101010101" charset="-122"/>
                <a:sym typeface="+mn-ea"/>
              </a:rPr>
              <a:t>       </a:t>
            </a:r>
            <a:r>
              <a:rPr lang="zh-CN" altLang="en-US" sz="3800">
                <a:solidFill>
                  <a:schemeClr val="dk1"/>
                </a:solidFill>
                <a:latin typeface="黑体" panose="02010609060101010101" charset="-122"/>
                <a:ea typeface="黑体" panose="02010609060101010101" charset="-122"/>
                <a:cs typeface="黑体" panose="02010609060101010101" charset="-122"/>
                <a:sym typeface="+mn-ea"/>
              </a:rPr>
              <a:t>从画面布局来说，画面中心位置是视觉中点，处于画面中心位置的色彩更容易成为画面主导色。</a:t>
            </a:r>
            <a:endParaRPr lang="zh-CN" altLang="en-US" sz="3800">
              <a:solidFill>
                <a:schemeClr val="dk1"/>
              </a:solidFill>
              <a:latin typeface="黑体" panose="02010609060101010101" charset="-122"/>
              <a:ea typeface="黑体" panose="02010609060101010101" charset="-122"/>
              <a:cs typeface="黑体" panose="02010609060101010101" charset="-122"/>
              <a:sym typeface="+mn-ea"/>
            </a:endParaRPr>
          </a:p>
        </p:txBody>
      </p:sp>
      <p:sp>
        <p:nvSpPr>
          <p:cNvPr id="10" name="矩形 9"/>
          <p:cNvSpPr/>
          <p:nvPr>
            <p:custDataLst>
              <p:tags r:id="rId7"/>
            </p:custDataLst>
          </p:nvPr>
        </p:nvSpPr>
        <p:spPr>
          <a:xfrm>
            <a:off x="1904813" y="1790404"/>
            <a:ext cx="5008880" cy="675640"/>
          </a:xfrm>
          <a:prstGeom prst="rect">
            <a:avLst/>
          </a:prstGeom>
        </p:spPr>
        <p:txBody>
          <a:bodyPr wrap="none">
            <a:spAutoFit/>
          </a:bodyPr>
          <a:p>
            <a:pPr algn="l"/>
            <a:r>
              <a:rPr lang="zh-CN" altLang="en-US" sz="3800" dirty="0" smtClean="0">
                <a:solidFill>
                  <a:schemeClr val="accent2">
                    <a:lumMod val="75000"/>
                  </a:schemeClr>
                </a:solidFill>
                <a:latin typeface="黑体" panose="02010609060101010101" charset="-122"/>
                <a:ea typeface="黑体" panose="02010609060101010101" charset="-122"/>
              </a:rPr>
              <a:t>（三）</a:t>
            </a:r>
            <a:r>
              <a:rPr lang="zh-CN" altLang="en-US" sz="3800" dirty="0" smtClean="0">
                <a:solidFill>
                  <a:schemeClr val="accent2">
                    <a:lumMod val="75000"/>
                  </a:schemeClr>
                </a:solidFill>
                <a:latin typeface="黑体" panose="02010609060101010101" charset="-122"/>
                <a:ea typeface="黑体" panose="02010609060101010101" charset="-122"/>
                <a:sym typeface="+mn-ea"/>
              </a:rPr>
              <a:t>色彩调和的原则</a:t>
            </a:r>
            <a:endParaRPr lang="zh-CN" altLang="en-US" sz="3800" dirty="0" smtClean="0">
              <a:solidFill>
                <a:schemeClr val="accent2">
                  <a:lumMod val="75000"/>
                </a:schemeClr>
              </a:solidFill>
              <a:latin typeface="黑体" panose="02010609060101010101" charset="-122"/>
              <a:ea typeface="黑体" panose="02010609060101010101" charset="-122"/>
              <a:sym typeface="+mn-ea"/>
            </a:endParaRPr>
          </a:p>
        </p:txBody>
      </p:sp>
      <p:sp>
        <p:nvSpPr>
          <p:cNvPr id="11" name="Rectangle 10"/>
          <p:cNvSpPr/>
          <p:nvPr>
            <p:custDataLst>
              <p:tags r:id="rId8"/>
            </p:custDataLst>
          </p:nvPr>
        </p:nvSpPr>
        <p:spPr>
          <a:xfrm>
            <a:off x="1904830" y="2324288"/>
            <a:ext cx="13484429" cy="811530"/>
          </a:xfrm>
          <a:prstGeom prst="rect">
            <a:avLst/>
          </a:prstGeom>
        </p:spPr>
        <p:txBody>
          <a:bodyPr wrap="square">
            <a:spAutoFit/>
          </a:bodyPr>
          <a:p>
            <a:pPr indent="288290" algn="just">
              <a:lnSpc>
                <a:spcPct val="130000"/>
              </a:lnSpc>
            </a:pPr>
            <a:r>
              <a:rPr lang="zh-CN" altLang="en-US" sz="3600" dirty="0" smtClean="0">
                <a:solidFill>
                  <a:schemeClr val="dk1"/>
                </a:solidFill>
                <a:latin typeface="黑体" panose="02010609060101010101" charset="-122"/>
                <a:ea typeface="黑体" panose="02010609060101010101" charset="-122"/>
                <a:cs typeface="黑体" panose="02010609060101010101" charset="-122"/>
                <a:sym typeface="+mn-lt"/>
              </a:rPr>
              <a:t> </a:t>
            </a:r>
            <a:r>
              <a:rPr lang="en-US" altLang="zh-CN" sz="3600" b="1" dirty="0" smtClean="0">
                <a:solidFill>
                  <a:schemeClr val="dk1"/>
                </a:solidFill>
                <a:latin typeface="黑体" panose="02010609060101010101" charset="-122"/>
                <a:ea typeface="黑体" panose="02010609060101010101" charset="-122"/>
                <a:cs typeface="黑体" panose="02010609060101010101" charset="-122"/>
                <a:sym typeface="+mn-lt"/>
              </a:rPr>
              <a:t>1.</a:t>
            </a:r>
            <a:r>
              <a:rPr lang="zh-CN" altLang="en-US" sz="3600" b="1" dirty="0" smtClean="0">
                <a:solidFill>
                  <a:schemeClr val="dk1"/>
                </a:solidFill>
                <a:latin typeface="黑体" panose="02010609060101010101" charset="-122"/>
                <a:ea typeface="黑体" panose="02010609060101010101" charset="-122"/>
                <a:cs typeface="黑体" panose="02010609060101010101" charset="-122"/>
                <a:sym typeface="+mn-lt"/>
              </a:rPr>
              <a:t>主次原则</a:t>
            </a:r>
            <a:endParaRPr lang="zh-CN" altLang="en-US" sz="3600" b="1" dirty="0" smtClean="0">
              <a:solidFill>
                <a:schemeClr val="dk1"/>
              </a:solidFill>
              <a:latin typeface="黑体" panose="02010609060101010101" charset="-122"/>
              <a:ea typeface="黑体" panose="02010609060101010101" charset="-122"/>
              <a:cs typeface="黑体" panose="02010609060101010101" charset="-122"/>
              <a:sym typeface="+mn-lt"/>
            </a:endParaRPr>
          </a:p>
        </p:txBody>
      </p:sp>
      <p:sp>
        <p:nvSpPr>
          <p:cNvPr id="16" name="TextBox 10"/>
          <p:cNvSpPr txBox="1"/>
          <p:nvPr>
            <p:custDataLst>
              <p:tags r:id="rId9"/>
            </p:custDataLst>
          </p:nvPr>
        </p:nvSpPr>
        <p:spPr>
          <a:xfrm>
            <a:off x="1981200" y="476250"/>
            <a:ext cx="9082405" cy="1538605"/>
          </a:xfrm>
          <a:prstGeom prst="rect">
            <a:avLst/>
          </a:prstGeom>
        </p:spPr>
        <p:txBody>
          <a:bodyPr wrap="square" lIns="0" tIns="0" rIns="0" bIns="0" rtlCol="0" anchor="t">
            <a:spAutoFit/>
          </a:bodyPr>
          <a:p>
            <a:pPr algn="l">
              <a:lnSpc>
                <a:spcPct val="100000"/>
              </a:lnSpc>
            </a:pPr>
            <a:r>
              <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思源黑体 1 Bold" panose="020B0800000000000000" charset="-122"/>
              </a:rPr>
              <a:t>一、</a:t>
            </a:r>
            <a:r>
              <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方正兰亭粗黑_GBK" panose="02000000000000000000" pitchFamily="2" charset="-122"/>
              </a:rPr>
              <a:t>色彩调和概述</a:t>
            </a:r>
            <a:endPar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endParaRPr>
          </a:p>
          <a:p>
            <a:pPr algn="l">
              <a:lnSpc>
                <a:spcPct val="100000"/>
              </a:lnSpc>
            </a:pPr>
            <a:endPar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思源黑体 1 Bold" panose="020B0800000000000000" charset="-122"/>
            </a:endParaRPr>
          </a:p>
        </p:txBody>
      </p:sp>
      <p:pic>
        <p:nvPicPr>
          <p:cNvPr id="2" name="图片 1" descr="logo长条"/>
          <p:cNvPicPr>
            <a:picLocks noChangeAspect="1"/>
          </p:cNvPicPr>
          <p:nvPr userDrawn="1"/>
        </p:nvPicPr>
        <p:blipFill>
          <a:blip r:embed="rId10"/>
          <a:stretch>
            <a:fillRect/>
          </a:stretch>
        </p:blipFill>
        <p:spPr>
          <a:xfrm>
            <a:off x="14173200" y="266700"/>
            <a:ext cx="3811270" cy="713740"/>
          </a:xfrm>
          <a:prstGeom prst="rect">
            <a:avLst/>
          </a:prstGeom>
        </p:spPr>
      </p:pic>
    </p:spTree>
    <p:custDataLst>
      <p:tags r:id="rId1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16" name="TextBox 10"/>
          <p:cNvSpPr txBox="1"/>
          <p:nvPr/>
        </p:nvSpPr>
        <p:spPr>
          <a:xfrm>
            <a:off x="914400" y="342900"/>
            <a:ext cx="13058775" cy="768985"/>
          </a:xfrm>
          <a:prstGeom prst="rect">
            <a:avLst/>
          </a:prstGeom>
        </p:spPr>
        <p:txBody>
          <a:bodyPr wrap="square" lIns="0" tIns="0" rIns="0" bIns="0" rtlCol="0" anchor="t">
            <a:spAutoFit/>
          </a:bodyPr>
          <a:p>
            <a:pPr algn="l">
              <a:lnSpc>
                <a:spcPct val="100000"/>
              </a:lnSpc>
            </a:pPr>
            <a:r>
              <a:rPr lang="zh-CN" altLang="en-US" sz="5000" b="1" spc="142">
                <a:solidFill>
                  <a:srgbClr val="000000"/>
                </a:solidFill>
                <a:latin typeface="黑体" panose="02010609060101010101" charset="-122"/>
                <a:ea typeface="黑体" panose="02010609060101010101" charset="-122"/>
                <a:cs typeface="黑体" panose="02010609060101010101" charset="-122"/>
                <a:sym typeface="思源黑体 1 Bold" panose="020B0800000000000000" charset="-122"/>
              </a:rPr>
              <a:t>知识拓展</a:t>
            </a:r>
            <a:r>
              <a:rPr lang="en-US" altLang="zh-CN" sz="5000" b="1" spc="142">
                <a:solidFill>
                  <a:srgbClr val="000000"/>
                </a:solidFill>
                <a:latin typeface="黑体" panose="02010609060101010101" charset="-122"/>
                <a:ea typeface="黑体" panose="02010609060101010101" charset="-122"/>
                <a:cs typeface="黑体" panose="02010609060101010101" charset="-122"/>
                <a:sym typeface="思源黑体 1 Bold" panose="020B0800000000000000" charset="-122"/>
              </a:rPr>
              <a:t>  </a:t>
            </a:r>
            <a:r>
              <a:rPr lang="zh-CN" altLang="en-US" sz="5000" b="1" dirty="0" smtClean="0">
                <a:solidFill>
                  <a:srgbClr val="000000"/>
                </a:solidFill>
                <a:latin typeface="黑体" panose="02010609060101010101" charset="-122"/>
                <a:ea typeface="黑体" panose="02010609060101010101" charset="-122"/>
                <a:cs typeface="黑体" panose="02010609060101010101" charset="-122"/>
                <a:sym typeface="+mn-ea"/>
              </a:rPr>
              <a:t>主导色在室内设计中的应用</a:t>
            </a:r>
            <a:endParaRPr lang="zh-CN" altLang="en-US" sz="5000" b="1" spc="142" dirty="0" smtClean="0">
              <a:solidFill>
                <a:srgbClr val="000000"/>
              </a:solidFill>
              <a:latin typeface="黑体" panose="02010609060101010101" charset="-122"/>
              <a:ea typeface="黑体" panose="02010609060101010101" charset="-122"/>
              <a:cs typeface="黑体" panose="02010609060101010101" charset="-122"/>
              <a:sym typeface="+mn-ea"/>
            </a:endParaRPr>
          </a:p>
        </p:txBody>
      </p:sp>
      <p:pic>
        <p:nvPicPr>
          <p:cNvPr id="63491" name="Picture 3"/>
          <p:cNvPicPr>
            <a:picLocks noChangeAspect="1" noChangeArrowheads="1"/>
          </p:cNvPicPr>
          <p:nvPr/>
        </p:nvPicPr>
        <p:blipFill>
          <a:blip r:embed="rId3"/>
          <a:srcRect/>
          <a:stretch>
            <a:fillRect/>
          </a:stretch>
        </p:blipFill>
        <p:spPr bwMode="auto">
          <a:xfrm>
            <a:off x="533400" y="3001645"/>
            <a:ext cx="6567170" cy="5871845"/>
          </a:xfrm>
          <a:prstGeom prst="rect">
            <a:avLst/>
          </a:prstGeom>
          <a:noFill/>
          <a:ln w="9525">
            <a:noFill/>
            <a:miter lim="800000"/>
            <a:headEnd/>
            <a:tailEnd/>
          </a:ln>
        </p:spPr>
      </p:pic>
      <p:pic>
        <p:nvPicPr>
          <p:cNvPr id="8" name="Picture 6"/>
          <p:cNvPicPr>
            <a:picLocks noChangeAspect="1" noChangeArrowheads="1"/>
          </p:cNvPicPr>
          <p:nvPr/>
        </p:nvPicPr>
        <p:blipFill>
          <a:blip r:embed="rId4"/>
          <a:srcRect/>
          <a:stretch>
            <a:fillRect/>
          </a:stretch>
        </p:blipFill>
        <p:spPr bwMode="auto">
          <a:xfrm>
            <a:off x="7315200" y="3018790"/>
            <a:ext cx="10554335" cy="5845810"/>
          </a:xfrm>
          <a:prstGeom prst="rect">
            <a:avLst/>
          </a:prstGeom>
          <a:noFill/>
          <a:ln w="9525">
            <a:noFill/>
            <a:miter lim="800000"/>
            <a:headEnd/>
            <a:tailEnd/>
          </a:ln>
        </p:spPr>
      </p:pic>
      <p:pic>
        <p:nvPicPr>
          <p:cNvPr id="2" name="图片 1" descr="logo长条"/>
          <p:cNvPicPr>
            <a:picLocks noChangeAspect="1"/>
          </p:cNvPicPr>
          <p:nvPr userDrawn="1"/>
        </p:nvPicPr>
        <p:blipFill>
          <a:blip r:embed="rId5"/>
          <a:stretch>
            <a:fillRect/>
          </a:stretch>
        </p:blipFill>
        <p:spPr>
          <a:xfrm>
            <a:off x="14173200" y="266700"/>
            <a:ext cx="3811270" cy="713740"/>
          </a:xfrm>
          <a:prstGeom prst="rect">
            <a:avLst/>
          </a:prstGeom>
        </p:spPr>
      </p:pic>
    </p:spTree>
    <p:custDataLst>
      <p:tags r:id="rId6"/>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1" name="图片 10"/>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pic>
        <p:nvPicPr>
          <p:cNvPr id="5122" name="Picture 2"/>
          <p:cNvPicPr>
            <a:picLocks noChangeAspect="1" noChangeArrowheads="1"/>
          </p:cNvPicPr>
          <p:nvPr/>
        </p:nvPicPr>
        <p:blipFill>
          <a:blip r:embed="rId3"/>
          <a:srcRect/>
          <a:stretch>
            <a:fillRect/>
          </a:stretch>
        </p:blipFill>
        <p:spPr bwMode="auto">
          <a:xfrm>
            <a:off x="5334000" y="2476500"/>
            <a:ext cx="4264025" cy="6137910"/>
          </a:xfrm>
          <a:prstGeom prst="rect">
            <a:avLst/>
          </a:prstGeom>
          <a:noFill/>
          <a:ln w="9525">
            <a:noFill/>
            <a:miter lim="800000"/>
            <a:headEnd/>
            <a:tailEnd/>
          </a:ln>
          <a:effectLst/>
        </p:spPr>
      </p:pic>
      <p:sp>
        <p:nvSpPr>
          <p:cNvPr id="10" name="矩形 9"/>
          <p:cNvSpPr/>
          <p:nvPr>
            <p:custDataLst>
              <p:tags r:id="rId4"/>
            </p:custDataLst>
          </p:nvPr>
        </p:nvSpPr>
        <p:spPr>
          <a:xfrm>
            <a:off x="1904813" y="1714204"/>
            <a:ext cx="5008880" cy="675640"/>
          </a:xfrm>
          <a:prstGeom prst="rect">
            <a:avLst/>
          </a:prstGeom>
        </p:spPr>
        <p:txBody>
          <a:bodyPr wrap="none">
            <a:spAutoFit/>
          </a:bodyPr>
          <a:p>
            <a:pPr algn="l"/>
            <a:r>
              <a:rPr lang="zh-CN" altLang="en-US" sz="3800" dirty="0" smtClean="0">
                <a:solidFill>
                  <a:schemeClr val="accent2">
                    <a:lumMod val="75000"/>
                  </a:schemeClr>
                </a:solidFill>
                <a:latin typeface="黑体" panose="02010609060101010101" charset="-122"/>
                <a:ea typeface="黑体" panose="02010609060101010101" charset="-122"/>
              </a:rPr>
              <a:t>（三）</a:t>
            </a:r>
            <a:r>
              <a:rPr lang="zh-CN" altLang="en-US" sz="3800" dirty="0" smtClean="0">
                <a:solidFill>
                  <a:schemeClr val="accent2">
                    <a:lumMod val="75000"/>
                  </a:schemeClr>
                </a:solidFill>
                <a:latin typeface="黑体" panose="02010609060101010101" charset="-122"/>
                <a:ea typeface="黑体" panose="02010609060101010101" charset="-122"/>
                <a:sym typeface="+mn-ea"/>
              </a:rPr>
              <a:t>色彩调和的原则</a:t>
            </a:r>
            <a:endParaRPr lang="zh-CN" altLang="en-US" sz="3800" dirty="0" smtClean="0">
              <a:solidFill>
                <a:schemeClr val="accent2">
                  <a:lumMod val="75000"/>
                </a:schemeClr>
              </a:solidFill>
              <a:latin typeface="黑体" panose="02010609060101010101" charset="-122"/>
              <a:ea typeface="黑体" panose="02010609060101010101" charset="-122"/>
              <a:sym typeface="+mn-ea"/>
            </a:endParaRPr>
          </a:p>
        </p:txBody>
      </p:sp>
      <p:sp>
        <p:nvSpPr>
          <p:cNvPr id="12" name="Rectangle 10"/>
          <p:cNvSpPr/>
          <p:nvPr>
            <p:custDataLst>
              <p:tags r:id="rId5"/>
            </p:custDataLst>
          </p:nvPr>
        </p:nvSpPr>
        <p:spPr>
          <a:xfrm>
            <a:off x="1904830" y="2476688"/>
            <a:ext cx="13484429" cy="811530"/>
          </a:xfrm>
          <a:prstGeom prst="rect">
            <a:avLst/>
          </a:prstGeom>
        </p:spPr>
        <p:txBody>
          <a:bodyPr wrap="square">
            <a:spAutoFit/>
          </a:bodyPr>
          <a:p>
            <a:pPr indent="288290" algn="just">
              <a:lnSpc>
                <a:spcPct val="130000"/>
              </a:lnSpc>
            </a:pPr>
            <a:r>
              <a:rPr lang="zh-CN" altLang="en-US" sz="3600" dirty="0" smtClean="0">
                <a:solidFill>
                  <a:schemeClr val="dk1"/>
                </a:solidFill>
                <a:latin typeface="黑体" panose="02010609060101010101" charset="-122"/>
                <a:ea typeface="黑体" panose="02010609060101010101" charset="-122"/>
                <a:cs typeface="黑体" panose="02010609060101010101" charset="-122"/>
                <a:sym typeface="+mn-lt"/>
              </a:rPr>
              <a:t> </a:t>
            </a:r>
            <a:r>
              <a:rPr lang="en-US" altLang="zh-CN" sz="3600" b="1" dirty="0" smtClean="0">
                <a:solidFill>
                  <a:schemeClr val="dk1"/>
                </a:solidFill>
                <a:latin typeface="黑体" panose="02010609060101010101" charset="-122"/>
                <a:ea typeface="黑体" panose="02010609060101010101" charset="-122"/>
                <a:cs typeface="黑体" panose="02010609060101010101" charset="-122"/>
                <a:sym typeface="+mn-lt"/>
              </a:rPr>
              <a:t>1.</a:t>
            </a:r>
            <a:r>
              <a:rPr lang="zh-CN" altLang="en-US" sz="3600" b="1" dirty="0" smtClean="0">
                <a:solidFill>
                  <a:schemeClr val="dk1"/>
                </a:solidFill>
                <a:latin typeface="黑体" panose="02010609060101010101" charset="-122"/>
                <a:ea typeface="黑体" panose="02010609060101010101" charset="-122"/>
                <a:cs typeface="黑体" panose="02010609060101010101" charset="-122"/>
                <a:sym typeface="+mn-lt"/>
              </a:rPr>
              <a:t>主次原则</a:t>
            </a:r>
            <a:endParaRPr lang="zh-CN" altLang="en-US" sz="3600" b="1" dirty="0" smtClean="0">
              <a:solidFill>
                <a:schemeClr val="dk1"/>
              </a:solidFill>
              <a:latin typeface="黑体" panose="02010609060101010101" charset="-122"/>
              <a:ea typeface="黑体" panose="02010609060101010101" charset="-122"/>
              <a:cs typeface="黑体" panose="02010609060101010101" charset="-122"/>
              <a:sym typeface="+mn-lt"/>
            </a:endParaRPr>
          </a:p>
        </p:txBody>
      </p:sp>
      <p:sp>
        <p:nvSpPr>
          <p:cNvPr id="16" name="TextBox 10"/>
          <p:cNvSpPr txBox="1"/>
          <p:nvPr>
            <p:custDataLst>
              <p:tags r:id="rId6"/>
            </p:custDataLst>
          </p:nvPr>
        </p:nvSpPr>
        <p:spPr>
          <a:xfrm>
            <a:off x="1524000" y="342900"/>
            <a:ext cx="9082405" cy="768985"/>
          </a:xfrm>
          <a:prstGeom prst="rect">
            <a:avLst/>
          </a:prstGeom>
        </p:spPr>
        <p:txBody>
          <a:bodyPr wrap="square" lIns="0" tIns="0" rIns="0" bIns="0" rtlCol="0" anchor="t">
            <a:spAutoFit/>
          </a:bodyPr>
          <a:p>
            <a:pPr algn="l">
              <a:lnSpc>
                <a:spcPct val="100000"/>
              </a:lnSpc>
            </a:pPr>
            <a:r>
              <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思源黑体 1 Bold" panose="020B0800000000000000" charset="-122"/>
              </a:rPr>
              <a:t>一、</a:t>
            </a:r>
            <a:r>
              <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方正兰亭粗黑_GBK" panose="02000000000000000000" pitchFamily="2" charset="-122"/>
              </a:rPr>
              <a:t>色彩调和概述</a:t>
            </a:r>
            <a:endPar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思源黑体 1 Bold" panose="020B0800000000000000" charset="-122"/>
            </a:endParaRPr>
          </a:p>
        </p:txBody>
      </p:sp>
      <p:pic>
        <p:nvPicPr>
          <p:cNvPr id="18" name="Picture 2"/>
          <p:cNvPicPr>
            <a:picLocks noChangeAspect="1" noChangeArrowheads="1"/>
          </p:cNvPicPr>
          <p:nvPr/>
        </p:nvPicPr>
        <p:blipFill>
          <a:blip r:embed="rId7"/>
          <a:srcRect/>
          <a:stretch>
            <a:fillRect/>
          </a:stretch>
        </p:blipFill>
        <p:spPr bwMode="auto">
          <a:xfrm>
            <a:off x="10777855" y="2476500"/>
            <a:ext cx="4315460" cy="6153150"/>
          </a:xfrm>
          <a:prstGeom prst="rect">
            <a:avLst/>
          </a:prstGeom>
          <a:noFill/>
          <a:ln w="9525">
            <a:noFill/>
            <a:miter lim="800000"/>
            <a:headEnd/>
            <a:tailEnd/>
          </a:ln>
          <a:effectLst/>
        </p:spPr>
      </p:pic>
      <p:sp>
        <p:nvSpPr>
          <p:cNvPr id="2" name="文本框 1"/>
          <p:cNvSpPr txBox="1"/>
          <p:nvPr/>
        </p:nvSpPr>
        <p:spPr>
          <a:xfrm>
            <a:off x="9448800" y="9029700"/>
            <a:ext cx="1685290" cy="521970"/>
          </a:xfrm>
          <a:prstGeom prst="rect">
            <a:avLst/>
          </a:prstGeom>
          <a:noFill/>
        </p:spPr>
        <p:txBody>
          <a:bodyPr wrap="square" rtlCol="0" anchor="t">
            <a:spAutoFit/>
          </a:bodyPr>
          <a:p>
            <a:r>
              <a:rPr lang="zh-CN" altLang="en-US" sz="2800" dirty="0" smtClean="0">
                <a:solidFill>
                  <a:srgbClr val="000000"/>
                </a:solidFill>
                <a:latin typeface="黑体" panose="02010609060101010101" charset="-122"/>
                <a:ea typeface="黑体" panose="02010609060101010101" charset="-122"/>
                <a:cs typeface="黑体" panose="02010609060101010101" charset="-122"/>
                <a:sym typeface="+mn-lt"/>
              </a:rPr>
              <a:t>衬托色</a:t>
            </a:r>
            <a:endParaRPr lang="zh-CN" altLang="en-US" sz="2800" dirty="0" smtClean="0">
              <a:solidFill>
                <a:srgbClr val="000000"/>
              </a:solidFill>
              <a:latin typeface="黑体" panose="02010609060101010101" charset="-122"/>
              <a:ea typeface="黑体" panose="02010609060101010101" charset="-122"/>
              <a:cs typeface="黑体" panose="02010609060101010101" charset="-122"/>
              <a:sym typeface="+mn-lt"/>
            </a:endParaRPr>
          </a:p>
        </p:txBody>
      </p:sp>
      <p:pic>
        <p:nvPicPr>
          <p:cNvPr id="8" name="图片 7" descr="logo长条"/>
          <p:cNvPicPr>
            <a:picLocks noChangeAspect="1"/>
          </p:cNvPicPr>
          <p:nvPr userDrawn="1"/>
        </p:nvPicPr>
        <p:blipFill>
          <a:blip r:embed="rId8"/>
          <a:stretch>
            <a:fillRect/>
          </a:stretch>
        </p:blipFill>
        <p:spPr>
          <a:xfrm>
            <a:off x="14173200" y="266700"/>
            <a:ext cx="3811270" cy="713740"/>
          </a:xfrm>
          <a:prstGeom prst="rect">
            <a:avLst/>
          </a:prstGeom>
        </p:spPr>
      </p:pic>
    </p:spTree>
    <p:custDataLst>
      <p:tags r:id="rId9"/>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16" name="TextBox 10"/>
          <p:cNvSpPr txBox="1"/>
          <p:nvPr>
            <p:custDataLst>
              <p:tags r:id="rId3"/>
            </p:custDataLst>
          </p:nvPr>
        </p:nvSpPr>
        <p:spPr>
          <a:xfrm>
            <a:off x="1785620" y="480060"/>
            <a:ext cx="9082405" cy="768985"/>
          </a:xfrm>
          <a:prstGeom prst="rect">
            <a:avLst/>
          </a:prstGeom>
        </p:spPr>
        <p:txBody>
          <a:bodyPr wrap="square" lIns="0" tIns="0" rIns="0" bIns="0" rtlCol="0" anchor="t">
            <a:spAutoFit/>
          </a:bodyPr>
          <a:p>
            <a:pPr algn="l">
              <a:lnSpc>
                <a:spcPct val="100000"/>
              </a:lnSpc>
            </a:pPr>
            <a:r>
              <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思源黑体 1 Bold" panose="020B0800000000000000" charset="-122"/>
              </a:rPr>
              <a:t>知识拓展</a:t>
            </a:r>
            <a:endPar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思源黑体 1 Bold" panose="020B0800000000000000" charset="-122"/>
            </a:endParaRPr>
          </a:p>
        </p:txBody>
      </p:sp>
      <p:sp>
        <p:nvSpPr>
          <p:cNvPr id="10" name="Rectangle 10"/>
          <p:cNvSpPr/>
          <p:nvPr>
            <p:custDataLst>
              <p:tags r:id="rId4"/>
            </p:custDataLst>
          </p:nvPr>
        </p:nvSpPr>
        <p:spPr>
          <a:xfrm>
            <a:off x="1219200" y="2297430"/>
            <a:ext cx="16924020" cy="2011045"/>
          </a:xfrm>
          <a:prstGeom prst="rect">
            <a:avLst/>
          </a:prstGeom>
        </p:spPr>
        <p:txBody>
          <a:bodyPr wrap="square">
            <a:spAutoFit/>
          </a:bodyPr>
          <a:p>
            <a:pPr indent="288290">
              <a:lnSpc>
                <a:spcPct val="130000"/>
              </a:lnSpc>
            </a:pPr>
            <a:r>
              <a:rPr lang="zh-CN" sz="3800" b="1" dirty="0" smtClean="0">
                <a:solidFill>
                  <a:schemeClr val="dk1"/>
                </a:solidFill>
                <a:latin typeface="黑体" panose="02010609060101010101" charset="-122"/>
                <a:ea typeface="黑体" panose="02010609060101010101" charset="-122"/>
                <a:cs typeface="黑体" panose="02010609060101010101" charset="-122"/>
                <a:sym typeface="+mn-lt"/>
              </a:rPr>
              <a:t>（</a:t>
            </a:r>
            <a:r>
              <a:rPr lang="en-US" altLang="zh-CN" sz="3800" b="1" dirty="0" smtClean="0">
                <a:solidFill>
                  <a:schemeClr val="dk1"/>
                </a:solidFill>
                <a:latin typeface="黑体" panose="02010609060101010101" charset="-122"/>
                <a:ea typeface="黑体" panose="02010609060101010101" charset="-122"/>
                <a:cs typeface="黑体" panose="02010609060101010101" charset="-122"/>
                <a:sym typeface="+mn-lt"/>
              </a:rPr>
              <a:t>1</a:t>
            </a:r>
            <a:r>
              <a:rPr lang="zh-CN" altLang="en-US" sz="3800" b="1" dirty="0" smtClean="0">
                <a:solidFill>
                  <a:schemeClr val="dk1"/>
                </a:solidFill>
                <a:latin typeface="黑体" panose="02010609060101010101" charset="-122"/>
                <a:ea typeface="黑体" panose="02010609060101010101" charset="-122"/>
                <a:cs typeface="黑体" panose="02010609060101010101" charset="-122"/>
                <a:sym typeface="+mn-lt"/>
              </a:rPr>
              <a:t>）明暗衬托</a:t>
            </a:r>
            <a:endParaRPr lang="zh-CN" altLang="en-US" sz="3800" b="1" dirty="0" smtClean="0">
              <a:solidFill>
                <a:schemeClr val="dk1"/>
              </a:solidFill>
              <a:latin typeface="黑体" panose="02010609060101010101" charset="-122"/>
              <a:ea typeface="黑体" panose="02010609060101010101" charset="-122"/>
              <a:cs typeface="黑体" panose="02010609060101010101" charset="-122"/>
              <a:sym typeface="+mn-lt"/>
            </a:endParaRPr>
          </a:p>
          <a:p>
            <a:pPr indent="288290">
              <a:lnSpc>
                <a:spcPct val="130000"/>
              </a:lnSpc>
            </a:pPr>
            <a:endParaRPr lang="zh-CN" altLang="en-US" sz="2000" b="1" dirty="0" smtClean="0">
              <a:solidFill>
                <a:schemeClr val="dk1"/>
              </a:solidFill>
              <a:latin typeface="黑体" panose="02010609060101010101" charset="-122"/>
              <a:ea typeface="黑体" panose="02010609060101010101" charset="-122"/>
              <a:cs typeface="黑体" panose="02010609060101010101" charset="-122"/>
              <a:sym typeface="+mn-lt"/>
            </a:endParaRPr>
          </a:p>
          <a:p>
            <a:pPr indent="288290">
              <a:lnSpc>
                <a:spcPct val="130000"/>
              </a:lnSpc>
            </a:pPr>
            <a:r>
              <a:rPr lang="en-US" altLang="zh-CN" sz="3800" dirty="0" smtClean="0">
                <a:solidFill>
                  <a:schemeClr val="dk1"/>
                </a:solidFill>
                <a:latin typeface="黑体" panose="02010609060101010101" charset="-122"/>
                <a:ea typeface="黑体" panose="02010609060101010101" charset="-122"/>
                <a:cs typeface="黑体" panose="02010609060101010101" charset="-122"/>
                <a:sym typeface="+mn-lt"/>
              </a:rPr>
              <a:t>    </a:t>
            </a:r>
            <a:endParaRPr lang="zh-CN" altLang="en-US" sz="3800" dirty="0" smtClean="0">
              <a:solidFill>
                <a:schemeClr val="dk1"/>
              </a:solidFill>
              <a:latin typeface="黑体" panose="02010609060101010101" charset="-122"/>
              <a:ea typeface="黑体" panose="02010609060101010101" charset="-122"/>
              <a:cs typeface="黑体" panose="02010609060101010101" charset="-122"/>
              <a:sym typeface="+mn-lt"/>
            </a:endParaRPr>
          </a:p>
        </p:txBody>
      </p:sp>
      <p:sp>
        <p:nvSpPr>
          <p:cNvPr id="21" name="矩形 20"/>
          <p:cNvSpPr/>
          <p:nvPr>
            <p:custDataLst>
              <p:tags r:id="rId5"/>
            </p:custDataLst>
          </p:nvPr>
        </p:nvSpPr>
        <p:spPr>
          <a:xfrm>
            <a:off x="6324600" y="483870"/>
            <a:ext cx="5934710" cy="860425"/>
          </a:xfrm>
          <a:prstGeom prst="rect">
            <a:avLst/>
          </a:prstGeom>
          <a:solidFill>
            <a:schemeClr val="lt1"/>
          </a:solidFill>
        </p:spPr>
        <p:txBody>
          <a:bodyPr wrap="square">
            <a:spAutoFit/>
          </a:bodyPr>
          <a:p>
            <a:r>
              <a:rPr lang="zh-CN" altLang="en-US" sz="5000" b="1" dirty="0" smtClean="0">
                <a:solidFill>
                  <a:schemeClr val="dk1"/>
                </a:solidFill>
                <a:latin typeface="黑体" panose="02010609060101010101" charset="-122"/>
                <a:ea typeface="黑体" panose="02010609060101010101" charset="-122"/>
                <a:cs typeface="黑体" panose="02010609060101010101" charset="-122"/>
              </a:rPr>
              <a:t>  衬托色的运用技巧</a:t>
            </a:r>
            <a:endParaRPr lang="zh-CN" altLang="en-US" sz="5000" b="1" dirty="0" smtClean="0">
              <a:solidFill>
                <a:schemeClr val="dk1"/>
              </a:solidFill>
              <a:latin typeface="黑体" panose="02010609060101010101" charset="-122"/>
              <a:ea typeface="黑体" panose="02010609060101010101" charset="-122"/>
              <a:cs typeface="黑体" panose="02010609060101010101" charset="-122"/>
            </a:endParaRPr>
          </a:p>
        </p:txBody>
      </p:sp>
      <p:sp>
        <p:nvSpPr>
          <p:cNvPr id="12" name="矩形 11"/>
          <p:cNvSpPr/>
          <p:nvPr>
            <p:custDataLst>
              <p:tags r:id="rId6"/>
            </p:custDataLst>
          </p:nvPr>
        </p:nvSpPr>
        <p:spPr>
          <a:xfrm>
            <a:off x="11430013" y="7693172"/>
            <a:ext cx="1554480" cy="506730"/>
          </a:xfrm>
          <a:prstGeom prst="rect">
            <a:avLst/>
          </a:prstGeom>
        </p:spPr>
        <p:txBody>
          <a:bodyPr wrap="none">
            <a:spAutoFit/>
          </a:bodyPr>
          <a:p>
            <a:r>
              <a:rPr lang="zh-CN" altLang="en-US" sz="2700" dirty="0" smtClean="0">
                <a:solidFill>
                  <a:schemeClr val="dk1"/>
                </a:solidFill>
                <a:latin typeface="黑体" panose="02010609060101010101" charset="-122"/>
                <a:ea typeface="黑体" panose="02010609060101010101" charset="-122"/>
              </a:rPr>
              <a:t>明暗衬托</a:t>
            </a:r>
            <a:endParaRPr lang="zh-CN" altLang="en-US" sz="2700" dirty="0" smtClean="0">
              <a:solidFill>
                <a:schemeClr val="dk1"/>
              </a:solidFill>
              <a:latin typeface="黑体" panose="02010609060101010101" charset="-122"/>
              <a:ea typeface="黑体" panose="02010609060101010101" charset="-122"/>
            </a:endParaRPr>
          </a:p>
        </p:txBody>
      </p:sp>
      <p:pic>
        <p:nvPicPr>
          <p:cNvPr id="7170" name="Picture 2"/>
          <p:cNvPicPr>
            <a:picLocks noChangeAspect="1" noChangeArrowheads="1"/>
          </p:cNvPicPr>
          <p:nvPr/>
        </p:nvPicPr>
        <p:blipFill>
          <a:blip r:embed="rId7"/>
          <a:srcRect/>
          <a:stretch>
            <a:fillRect/>
          </a:stretch>
        </p:blipFill>
        <p:spPr bwMode="auto">
          <a:xfrm rot="16200000">
            <a:off x="6355715" y="82550"/>
            <a:ext cx="5271770" cy="12802235"/>
          </a:xfrm>
          <a:prstGeom prst="rect">
            <a:avLst/>
          </a:prstGeom>
          <a:noFill/>
          <a:ln w="9525">
            <a:noFill/>
            <a:miter lim="800000"/>
            <a:headEnd/>
            <a:tailEnd/>
          </a:ln>
          <a:effectLst/>
        </p:spPr>
      </p:pic>
      <p:pic>
        <p:nvPicPr>
          <p:cNvPr id="2" name="图片 1" descr="logo长条"/>
          <p:cNvPicPr>
            <a:picLocks noChangeAspect="1"/>
          </p:cNvPicPr>
          <p:nvPr userDrawn="1"/>
        </p:nvPicPr>
        <p:blipFill>
          <a:blip r:embed="rId8"/>
          <a:stretch>
            <a:fillRect/>
          </a:stretch>
        </p:blipFill>
        <p:spPr>
          <a:xfrm>
            <a:off x="14173200" y="266700"/>
            <a:ext cx="3811270" cy="713740"/>
          </a:xfrm>
          <a:prstGeom prst="rect">
            <a:avLst/>
          </a:prstGeom>
        </p:spPr>
      </p:pic>
    </p:spTree>
    <p:custDataLst>
      <p:tags r:id="rId9"/>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grpSp>
        <p:nvGrpSpPr>
          <p:cNvPr id="5" name="Group 2"/>
          <p:cNvGrpSpPr/>
          <p:nvPr/>
        </p:nvGrpSpPr>
        <p:grpSpPr>
          <a:xfrm rot="0">
            <a:off x="0" y="10097519"/>
            <a:ext cx="18288000" cy="189481"/>
            <a:chOff x="0" y="0"/>
            <a:chExt cx="4816593" cy="49904"/>
          </a:xfrm>
        </p:grpSpPr>
        <p:sp>
          <p:nvSpPr>
            <p:cNvPr id="6" name="Freeform 3"/>
            <p:cNvSpPr/>
            <p:nvPr/>
          </p:nvSpPr>
          <p:spPr>
            <a:xfrm>
              <a:off x="0" y="0"/>
              <a:ext cx="4816592" cy="49904"/>
            </a:xfrm>
            <a:custGeom>
              <a:avLst/>
              <a:gdLst/>
              <a:ahLst/>
              <a:cxnLst/>
              <a:rect l="l" t="t" r="r" b="b"/>
              <a:pathLst>
                <a:path w="4816592" h="49904">
                  <a:moveTo>
                    <a:pt x="0" y="0"/>
                  </a:moveTo>
                  <a:lnTo>
                    <a:pt x="4816592" y="0"/>
                  </a:lnTo>
                  <a:lnTo>
                    <a:pt x="4816592" y="49904"/>
                  </a:lnTo>
                  <a:lnTo>
                    <a:pt x="0" y="49904"/>
                  </a:lnTo>
                  <a:close/>
                </a:path>
              </a:pathLst>
            </a:custGeom>
            <a:solidFill>
              <a:srgbClr val="9E9075"/>
            </a:solidFill>
          </p:spPr>
        </p:sp>
        <p:sp>
          <p:nvSpPr>
            <p:cNvPr id="7" name="TextBox 4"/>
            <p:cNvSpPr txBox="1"/>
            <p:nvPr/>
          </p:nvSpPr>
          <p:spPr>
            <a:xfrm>
              <a:off x="0" y="-47625"/>
              <a:ext cx="4816593" cy="97529"/>
            </a:xfrm>
            <a:prstGeom prst="rect">
              <a:avLst/>
            </a:prstGeom>
          </p:spPr>
          <p:txBody>
            <a:bodyPr lIns="50800" tIns="50800" rIns="50800" bIns="50800" rtlCol="0" anchor="ctr"/>
            <a:p>
              <a:pPr algn="ctr">
                <a:lnSpc>
                  <a:spcPts val="3655"/>
                </a:lnSpc>
              </a:pPr>
            </a:p>
          </p:txBody>
        </p:sp>
      </p:grpSp>
      <p:grpSp>
        <p:nvGrpSpPr>
          <p:cNvPr id="9" name="Group 5"/>
          <p:cNvGrpSpPr/>
          <p:nvPr/>
        </p:nvGrpSpPr>
        <p:grpSpPr>
          <a:xfrm rot="0">
            <a:off x="0" y="0"/>
            <a:ext cx="18288000" cy="189481"/>
            <a:chOff x="0" y="0"/>
            <a:chExt cx="4816593" cy="49904"/>
          </a:xfrm>
        </p:grpSpPr>
        <p:sp>
          <p:nvSpPr>
            <p:cNvPr id="10" name="Freeform 6"/>
            <p:cNvSpPr/>
            <p:nvPr/>
          </p:nvSpPr>
          <p:spPr>
            <a:xfrm>
              <a:off x="0" y="0"/>
              <a:ext cx="4816592" cy="49904"/>
            </a:xfrm>
            <a:custGeom>
              <a:avLst/>
              <a:gdLst/>
              <a:ahLst/>
              <a:cxnLst/>
              <a:rect l="l" t="t" r="r" b="b"/>
              <a:pathLst>
                <a:path w="4816592" h="49904">
                  <a:moveTo>
                    <a:pt x="0" y="0"/>
                  </a:moveTo>
                  <a:lnTo>
                    <a:pt x="4816592" y="0"/>
                  </a:lnTo>
                  <a:lnTo>
                    <a:pt x="4816592" y="49904"/>
                  </a:lnTo>
                  <a:lnTo>
                    <a:pt x="0" y="49904"/>
                  </a:lnTo>
                  <a:close/>
                </a:path>
              </a:pathLst>
            </a:custGeom>
            <a:solidFill>
              <a:srgbClr val="9E9075"/>
            </a:solidFill>
          </p:spPr>
        </p:sp>
        <p:sp>
          <p:nvSpPr>
            <p:cNvPr id="11" name="TextBox 7"/>
            <p:cNvSpPr txBox="1"/>
            <p:nvPr/>
          </p:nvSpPr>
          <p:spPr>
            <a:xfrm>
              <a:off x="0" y="-47625"/>
              <a:ext cx="4816593" cy="97529"/>
            </a:xfrm>
            <a:prstGeom prst="rect">
              <a:avLst/>
            </a:prstGeom>
          </p:spPr>
          <p:txBody>
            <a:bodyPr lIns="50800" tIns="50800" rIns="50800" bIns="50800" rtlCol="0" anchor="ctr"/>
            <a:p>
              <a:pPr algn="ctr">
                <a:lnSpc>
                  <a:spcPts val="3655"/>
                </a:lnSpc>
              </a:pPr>
            </a:p>
          </p:txBody>
        </p:sp>
      </p:grpSp>
      <p:sp>
        <p:nvSpPr>
          <p:cNvPr id="12" name="TextBox 10"/>
          <p:cNvSpPr txBox="1"/>
          <p:nvPr/>
        </p:nvSpPr>
        <p:spPr>
          <a:xfrm>
            <a:off x="1785620" y="480060"/>
            <a:ext cx="9082405" cy="768985"/>
          </a:xfrm>
          <a:prstGeom prst="rect">
            <a:avLst/>
          </a:prstGeom>
        </p:spPr>
        <p:txBody>
          <a:bodyPr wrap="square" lIns="0" tIns="0" rIns="0" bIns="0" rtlCol="0" anchor="t">
            <a:spAutoFit/>
          </a:bodyPr>
          <a:p>
            <a:pPr algn="l">
              <a:lnSpc>
                <a:spcPct val="100000"/>
              </a:lnSpc>
            </a:pPr>
            <a:r>
              <a:rPr lang="zh-CN" altLang="en-US" sz="5000" b="1" spc="142">
                <a:solidFill>
                  <a:schemeClr val="tx1">
                    <a:lumMod val="95000"/>
                    <a:lumOff val="5000"/>
                  </a:schemeClr>
                </a:solidFill>
                <a:latin typeface="微软雅黑" panose="020B0503020204020204" charset="-122"/>
                <a:ea typeface="微软雅黑" panose="020B0503020204020204" charset="-122"/>
                <a:cs typeface="思源黑体 1 Bold" panose="020B0800000000000000" charset="-122"/>
                <a:sym typeface="思源黑体 1 Bold" panose="020B0800000000000000" charset="-122"/>
              </a:rPr>
              <a:t>知识拓展</a:t>
            </a:r>
            <a:endParaRPr lang="zh-CN" altLang="en-US" sz="5000" b="1" spc="142">
              <a:solidFill>
                <a:schemeClr val="tx1">
                  <a:lumMod val="95000"/>
                  <a:lumOff val="5000"/>
                </a:schemeClr>
              </a:solidFill>
              <a:latin typeface="微软雅黑" panose="020B0503020204020204" charset="-122"/>
              <a:ea typeface="微软雅黑" panose="020B0503020204020204" charset="-122"/>
              <a:cs typeface="思源黑体 1 Bold" panose="020B0800000000000000" charset="-122"/>
              <a:sym typeface="思源黑体 1 Bold" panose="020B0800000000000000" charset="-122"/>
            </a:endParaRPr>
          </a:p>
        </p:txBody>
      </p:sp>
      <p:sp>
        <p:nvSpPr>
          <p:cNvPr id="29" name="文本框 28"/>
          <p:cNvSpPr txBox="1"/>
          <p:nvPr/>
        </p:nvSpPr>
        <p:spPr>
          <a:xfrm>
            <a:off x="1600200" y="1423035"/>
            <a:ext cx="14137005" cy="675640"/>
          </a:xfrm>
          <a:prstGeom prst="rect">
            <a:avLst/>
          </a:prstGeom>
          <a:noFill/>
        </p:spPr>
        <p:txBody>
          <a:bodyPr wrap="square" rtlCol="0" anchor="t">
            <a:spAutoFit/>
          </a:bodyPr>
          <a:p>
            <a:pPr>
              <a:lnSpc>
                <a:spcPct val="100000"/>
              </a:lnSpc>
            </a:pPr>
            <a:r>
              <a:rPr lang="en-US" altLang="zh-CN" sz="3800">
                <a:latin typeface="微软雅黑" panose="020B0503020204020204" charset="-122"/>
                <a:ea typeface="微软雅黑" panose="020B0503020204020204" charset="-122"/>
                <a:sym typeface="+mn-ea"/>
              </a:rPr>
              <a:t>       </a:t>
            </a:r>
            <a:endParaRPr lang="zh-CN" altLang="en-US" sz="3800">
              <a:latin typeface="微软雅黑" panose="020B0503020204020204" charset="-122"/>
              <a:ea typeface="微软雅黑" panose="020B0503020204020204" charset="-122"/>
              <a:sym typeface="+mn-ea"/>
            </a:endParaRPr>
          </a:p>
        </p:txBody>
      </p:sp>
      <p:sp>
        <p:nvSpPr>
          <p:cNvPr id="13" name="矩形 12"/>
          <p:cNvSpPr/>
          <p:nvPr/>
        </p:nvSpPr>
        <p:spPr>
          <a:xfrm>
            <a:off x="6324600" y="483870"/>
            <a:ext cx="5934710" cy="860425"/>
          </a:xfrm>
          <a:prstGeom prst="rect">
            <a:avLst/>
          </a:prstGeom>
          <a:solidFill>
            <a:schemeClr val="bg1"/>
          </a:solidFill>
        </p:spPr>
        <p:txBody>
          <a:bodyPr wrap="square">
            <a:spAutoFit/>
          </a:bodyPr>
          <a:p>
            <a:r>
              <a:rPr lang="zh-CN" altLang="en-US" sz="5000" b="1" dirty="0" smtClean="0">
                <a:latin typeface="微软雅黑" panose="020B0503020204020204" charset="-122"/>
                <a:ea typeface="微软雅黑" panose="020B0503020204020204" charset="-122"/>
              </a:rPr>
              <a:t>  衬托色的运用技巧</a:t>
            </a:r>
            <a:endParaRPr lang="zh-CN" altLang="en-US" sz="5000" b="1" dirty="0" smtClean="0">
              <a:latin typeface="微软雅黑" panose="020B0503020204020204" charset="-122"/>
              <a:ea typeface="微软雅黑" panose="020B0503020204020204" charset="-122"/>
            </a:endParaRPr>
          </a:p>
        </p:txBody>
      </p:sp>
      <p:sp>
        <p:nvSpPr>
          <p:cNvPr id="14" name="矩形 13"/>
          <p:cNvSpPr/>
          <p:nvPr/>
        </p:nvSpPr>
        <p:spPr>
          <a:xfrm>
            <a:off x="9829847" y="8981284"/>
            <a:ext cx="4246880" cy="583565"/>
          </a:xfrm>
          <a:prstGeom prst="rect">
            <a:avLst/>
          </a:prstGeom>
        </p:spPr>
        <p:txBody>
          <a:bodyPr wrap="none">
            <a:spAutoFit/>
          </a:bodyPr>
          <a:p>
            <a:r>
              <a:rPr lang="zh-CN" altLang="en-US" sz="3200" b="1" dirty="0" smtClean="0">
                <a:latin typeface="微软雅黑" panose="020B0503020204020204" charset="-122"/>
                <a:ea typeface="微软雅黑" panose="020B0503020204020204" charset="-122"/>
              </a:rPr>
              <a:t>室内设计中的明暗衬托</a:t>
            </a:r>
            <a:endParaRPr lang="zh-CN" altLang="en-US" sz="3200" b="1" dirty="0" smtClean="0">
              <a:latin typeface="微软雅黑" panose="020B0503020204020204" charset="-122"/>
              <a:ea typeface="微软雅黑" panose="020B0503020204020204" charset="-122"/>
            </a:endParaRPr>
          </a:p>
        </p:txBody>
      </p:sp>
      <p:pic>
        <p:nvPicPr>
          <p:cNvPr id="15" name="Picture 3"/>
          <p:cNvPicPr>
            <a:picLocks noChangeAspect="1" noChangeArrowheads="1"/>
          </p:cNvPicPr>
          <p:nvPr/>
        </p:nvPicPr>
        <p:blipFill>
          <a:blip r:embed="rId3"/>
          <a:srcRect/>
          <a:stretch>
            <a:fillRect/>
          </a:stretch>
        </p:blipFill>
        <p:spPr bwMode="auto">
          <a:xfrm>
            <a:off x="9448800" y="1430655"/>
            <a:ext cx="5001895" cy="75272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Rectangle 10"/>
          <p:cNvSpPr/>
          <p:nvPr/>
        </p:nvSpPr>
        <p:spPr>
          <a:xfrm>
            <a:off x="1295400" y="3467100"/>
            <a:ext cx="6371590" cy="4650105"/>
          </a:xfrm>
          <a:prstGeom prst="rect">
            <a:avLst/>
          </a:prstGeom>
          <a:solidFill>
            <a:schemeClr val="bg1">
              <a:lumMod val="85000"/>
            </a:schemeClr>
          </a:solidFill>
        </p:spPr>
        <p:txBody>
          <a:bodyPr wrap="square">
            <a:spAutoFit/>
          </a:bodyPr>
          <a:p>
            <a:pPr indent="288290">
              <a:lnSpc>
                <a:spcPct val="130000"/>
              </a:lnSpc>
            </a:pPr>
            <a:r>
              <a:rPr lang="en-US" altLang="zh-CN" sz="3800" dirty="0" smtClean="0">
                <a:latin typeface="微软雅黑" panose="020B0503020204020204" charset="-122"/>
                <a:ea typeface="微软雅黑" panose="020B0503020204020204" charset="-122"/>
                <a:cs typeface="+mn-ea"/>
                <a:sym typeface="+mn-lt"/>
              </a:rPr>
              <a:t>    </a:t>
            </a:r>
            <a:r>
              <a:rPr lang="zh-CN" altLang="en-US" sz="3800" dirty="0" smtClean="0">
                <a:latin typeface="微软雅黑" panose="020B0503020204020204" charset="-122"/>
                <a:ea typeface="微软雅黑" panose="020B0503020204020204" charset="-122"/>
                <a:cs typeface="+mn-ea"/>
                <a:sym typeface="+mn-lt"/>
              </a:rPr>
              <a:t>在室内设计中，大面积高明度暖白色能有效扩大空间感，但也易显单调。设计师巧妙融入小面积低明度色彩进行点缀，瞬间打破沉闷，为空间注入活力与视觉焦点。</a:t>
            </a:r>
            <a:endParaRPr lang="zh-CN" altLang="en-US" sz="3800" dirty="0" smtClean="0">
              <a:latin typeface="微软雅黑" panose="020B0503020204020204" charset="-122"/>
              <a:ea typeface="微软雅黑" panose="020B0503020204020204" charset="-122"/>
              <a:cs typeface="+mn-ea"/>
              <a:sym typeface="+mn-lt"/>
            </a:endParaRPr>
          </a:p>
        </p:txBody>
      </p:sp>
      <p:sp>
        <p:nvSpPr>
          <p:cNvPr id="20" name="右箭头 19"/>
          <p:cNvSpPr/>
          <p:nvPr>
            <p:custDataLst>
              <p:tags r:id="rId4"/>
            </p:custDataLst>
          </p:nvPr>
        </p:nvSpPr>
        <p:spPr>
          <a:xfrm>
            <a:off x="8000769" y="5717792"/>
            <a:ext cx="676142" cy="579551"/>
          </a:xfrm>
          <a:prstGeom prst="rightArrow">
            <a:avLst/>
          </a:prstGeom>
          <a:solidFill>
            <a:schemeClr val="accent3"/>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solidFill>
                <a:schemeClr val="lt1"/>
              </a:solidFill>
              <a:latin typeface="黑体" panose="02010609060101010101" charset="-122"/>
              <a:ea typeface="黑体" panose="02010609060101010101" charset="-122"/>
            </a:endParaRPr>
          </a:p>
        </p:txBody>
      </p:sp>
      <p:pic>
        <p:nvPicPr>
          <p:cNvPr id="2" name="图片 1" descr="logo长条"/>
          <p:cNvPicPr>
            <a:picLocks noChangeAspect="1"/>
          </p:cNvPicPr>
          <p:nvPr userDrawn="1"/>
        </p:nvPicPr>
        <p:blipFill>
          <a:blip r:embed="rId5"/>
          <a:stretch>
            <a:fillRect/>
          </a:stretch>
        </p:blipFill>
        <p:spPr>
          <a:xfrm>
            <a:off x="14173200" y="266700"/>
            <a:ext cx="3811270" cy="713740"/>
          </a:xfrm>
          <a:prstGeom prst="rect">
            <a:avLst/>
          </a:prstGeom>
        </p:spPr>
      </p:pic>
    </p:spTree>
    <p:custDataLst>
      <p:tags r:id="rId6"/>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16" name="TextBox 10"/>
          <p:cNvSpPr txBox="1"/>
          <p:nvPr>
            <p:custDataLst>
              <p:tags r:id="rId3"/>
            </p:custDataLst>
          </p:nvPr>
        </p:nvSpPr>
        <p:spPr>
          <a:xfrm>
            <a:off x="1785620" y="480060"/>
            <a:ext cx="9082405" cy="768985"/>
          </a:xfrm>
          <a:prstGeom prst="rect">
            <a:avLst/>
          </a:prstGeom>
        </p:spPr>
        <p:txBody>
          <a:bodyPr wrap="square" lIns="0" tIns="0" rIns="0" bIns="0" rtlCol="0" anchor="t">
            <a:spAutoFit/>
          </a:bodyPr>
          <a:p>
            <a:pPr algn="l">
              <a:lnSpc>
                <a:spcPct val="100000"/>
              </a:lnSpc>
            </a:pPr>
            <a:r>
              <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思源黑体 1 Bold" panose="020B0800000000000000" charset="-122"/>
              </a:rPr>
              <a:t>知识拓展</a:t>
            </a:r>
            <a:endPar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思源黑体 1 Bold" panose="020B0800000000000000" charset="-122"/>
            </a:endParaRPr>
          </a:p>
        </p:txBody>
      </p:sp>
      <p:sp>
        <p:nvSpPr>
          <p:cNvPr id="9" name="Rectangle 10"/>
          <p:cNvSpPr/>
          <p:nvPr>
            <p:custDataLst>
              <p:tags r:id="rId4"/>
            </p:custDataLst>
          </p:nvPr>
        </p:nvSpPr>
        <p:spPr>
          <a:xfrm>
            <a:off x="1219200" y="2019300"/>
            <a:ext cx="16343630" cy="1931670"/>
          </a:xfrm>
          <a:prstGeom prst="rect">
            <a:avLst/>
          </a:prstGeom>
        </p:spPr>
        <p:txBody>
          <a:bodyPr wrap="square">
            <a:spAutoFit/>
          </a:bodyPr>
          <a:p>
            <a:pPr indent="288290">
              <a:lnSpc>
                <a:spcPct val="130000"/>
              </a:lnSpc>
            </a:pPr>
            <a:r>
              <a:rPr lang="zh-CN" sz="3600" b="1" dirty="0" smtClean="0">
                <a:solidFill>
                  <a:schemeClr val="dk1"/>
                </a:solidFill>
                <a:latin typeface="黑体" panose="02010609060101010101" charset="-122"/>
                <a:ea typeface="黑体" panose="02010609060101010101" charset="-122"/>
                <a:cs typeface="黑体" panose="02010609060101010101" charset="-122"/>
                <a:sym typeface="+mn-lt"/>
              </a:rPr>
              <a:t>（</a:t>
            </a:r>
            <a:r>
              <a:rPr lang="en-US" altLang="zh-CN" sz="3600" b="1" dirty="0" smtClean="0">
                <a:solidFill>
                  <a:schemeClr val="dk1"/>
                </a:solidFill>
                <a:latin typeface="黑体" panose="02010609060101010101" charset="-122"/>
                <a:ea typeface="黑体" panose="02010609060101010101" charset="-122"/>
                <a:cs typeface="黑体" panose="02010609060101010101" charset="-122"/>
                <a:sym typeface="+mn-lt"/>
              </a:rPr>
              <a:t>2</a:t>
            </a:r>
            <a:r>
              <a:rPr lang="zh-CN" altLang="en-US" sz="3600" b="1" dirty="0" smtClean="0">
                <a:solidFill>
                  <a:schemeClr val="dk1"/>
                </a:solidFill>
                <a:latin typeface="黑体" panose="02010609060101010101" charset="-122"/>
                <a:ea typeface="黑体" panose="02010609060101010101" charset="-122"/>
                <a:cs typeface="黑体" panose="02010609060101010101" charset="-122"/>
                <a:sym typeface="+mn-lt"/>
              </a:rPr>
              <a:t>）灰艳衬托</a:t>
            </a:r>
            <a:endParaRPr lang="zh-CN" altLang="en-US" sz="3600" b="1" dirty="0" smtClean="0">
              <a:solidFill>
                <a:schemeClr val="dk1"/>
              </a:solidFill>
              <a:latin typeface="黑体" panose="02010609060101010101" charset="-122"/>
              <a:ea typeface="黑体" panose="02010609060101010101" charset="-122"/>
              <a:cs typeface="黑体" panose="02010609060101010101" charset="-122"/>
              <a:sym typeface="+mn-lt"/>
            </a:endParaRPr>
          </a:p>
          <a:p>
            <a:pPr indent="288290">
              <a:lnSpc>
                <a:spcPct val="130000"/>
              </a:lnSpc>
            </a:pPr>
            <a:endParaRPr lang="zh-CN" altLang="en-US" sz="2000" b="1" dirty="0" smtClean="0">
              <a:solidFill>
                <a:schemeClr val="dk1"/>
              </a:solidFill>
              <a:latin typeface="黑体" panose="02010609060101010101" charset="-122"/>
              <a:ea typeface="黑体" panose="02010609060101010101" charset="-122"/>
              <a:cs typeface="黑体" panose="02010609060101010101" charset="-122"/>
              <a:sym typeface="+mn-lt"/>
            </a:endParaRPr>
          </a:p>
          <a:p>
            <a:pPr indent="288290">
              <a:lnSpc>
                <a:spcPct val="130000"/>
              </a:lnSpc>
            </a:pPr>
            <a:r>
              <a:rPr lang="en-US" altLang="zh-CN" sz="3600" dirty="0" smtClean="0">
                <a:solidFill>
                  <a:schemeClr val="dk1"/>
                </a:solidFill>
                <a:latin typeface="黑体" panose="02010609060101010101" charset="-122"/>
                <a:ea typeface="黑体" panose="02010609060101010101" charset="-122"/>
                <a:cs typeface="黑体" panose="02010609060101010101" charset="-122"/>
                <a:sym typeface="+mn-lt"/>
              </a:rPr>
              <a:t>    </a:t>
            </a:r>
            <a:endParaRPr lang="zh-CN" altLang="en-US" sz="3600" dirty="0" smtClean="0">
              <a:solidFill>
                <a:schemeClr val="dk1"/>
              </a:solidFill>
              <a:latin typeface="黑体" panose="02010609060101010101" charset="-122"/>
              <a:ea typeface="黑体" panose="02010609060101010101" charset="-122"/>
              <a:cs typeface="黑体" panose="02010609060101010101" charset="-122"/>
              <a:sym typeface="+mn-lt"/>
            </a:endParaRPr>
          </a:p>
        </p:txBody>
      </p:sp>
      <p:pic>
        <p:nvPicPr>
          <p:cNvPr id="8194" name="Picture 2"/>
          <p:cNvPicPr>
            <a:picLocks noChangeAspect="1" noChangeArrowheads="1"/>
          </p:cNvPicPr>
          <p:nvPr/>
        </p:nvPicPr>
        <p:blipFill>
          <a:blip r:embed="rId5"/>
          <a:srcRect/>
          <a:stretch>
            <a:fillRect/>
          </a:stretch>
        </p:blipFill>
        <p:spPr bwMode="auto">
          <a:xfrm rot="16200000">
            <a:off x="6611620" y="-133985"/>
            <a:ext cx="5360670" cy="13019405"/>
          </a:xfrm>
          <a:prstGeom prst="rect">
            <a:avLst/>
          </a:prstGeom>
          <a:noFill/>
          <a:ln w="9525">
            <a:noFill/>
            <a:miter lim="800000"/>
            <a:headEnd/>
            <a:tailEnd/>
          </a:ln>
          <a:effectLst/>
        </p:spPr>
      </p:pic>
      <p:sp>
        <p:nvSpPr>
          <p:cNvPr id="10" name="矩形 9"/>
          <p:cNvSpPr/>
          <p:nvPr>
            <p:custDataLst>
              <p:tags r:id="rId6"/>
            </p:custDataLst>
          </p:nvPr>
        </p:nvSpPr>
        <p:spPr>
          <a:xfrm>
            <a:off x="6324600" y="483870"/>
            <a:ext cx="5934710" cy="860425"/>
          </a:xfrm>
          <a:prstGeom prst="rect">
            <a:avLst/>
          </a:prstGeom>
          <a:solidFill>
            <a:schemeClr val="lt1"/>
          </a:solidFill>
        </p:spPr>
        <p:txBody>
          <a:bodyPr wrap="square">
            <a:spAutoFit/>
          </a:bodyPr>
          <a:p>
            <a:r>
              <a:rPr lang="zh-CN" altLang="en-US" sz="5000" b="1" dirty="0" smtClean="0">
                <a:solidFill>
                  <a:schemeClr val="dk1"/>
                </a:solidFill>
                <a:latin typeface="黑体" panose="02010609060101010101" charset="-122"/>
                <a:ea typeface="黑体" panose="02010609060101010101" charset="-122"/>
                <a:cs typeface="黑体" panose="02010609060101010101" charset="-122"/>
              </a:rPr>
              <a:t>  衬托色的运用技巧</a:t>
            </a:r>
            <a:endParaRPr lang="zh-CN" altLang="en-US" sz="5000" b="1" dirty="0" smtClean="0">
              <a:solidFill>
                <a:schemeClr val="dk1"/>
              </a:solidFill>
              <a:latin typeface="黑体" panose="02010609060101010101" charset="-122"/>
              <a:ea typeface="黑体" panose="02010609060101010101" charset="-122"/>
              <a:cs typeface="黑体" panose="02010609060101010101" charset="-122"/>
            </a:endParaRPr>
          </a:p>
        </p:txBody>
      </p:sp>
      <p:pic>
        <p:nvPicPr>
          <p:cNvPr id="2" name="图片 1" descr="logo长条"/>
          <p:cNvPicPr>
            <a:picLocks noChangeAspect="1"/>
          </p:cNvPicPr>
          <p:nvPr userDrawn="1"/>
        </p:nvPicPr>
        <p:blipFill>
          <a:blip r:embed="rId7"/>
          <a:stretch>
            <a:fillRect/>
          </a:stretch>
        </p:blipFill>
        <p:spPr>
          <a:xfrm>
            <a:off x="14173200" y="266700"/>
            <a:ext cx="3811270" cy="713740"/>
          </a:xfrm>
          <a:prstGeom prst="rect">
            <a:avLst/>
          </a:prstGeom>
        </p:spPr>
      </p:pic>
    </p:spTree>
    <p:custDataLst>
      <p:tags r:id="rId8"/>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16" name="TextBox 10"/>
          <p:cNvSpPr txBox="1"/>
          <p:nvPr>
            <p:custDataLst>
              <p:tags r:id="rId3"/>
            </p:custDataLst>
          </p:nvPr>
        </p:nvSpPr>
        <p:spPr>
          <a:xfrm>
            <a:off x="1785620" y="480060"/>
            <a:ext cx="9082405" cy="768985"/>
          </a:xfrm>
          <a:prstGeom prst="rect">
            <a:avLst/>
          </a:prstGeom>
        </p:spPr>
        <p:txBody>
          <a:bodyPr wrap="square" lIns="0" tIns="0" rIns="0" bIns="0" rtlCol="0" anchor="t">
            <a:spAutoFit/>
          </a:bodyPr>
          <a:p>
            <a:pPr algn="l">
              <a:lnSpc>
                <a:spcPct val="100000"/>
              </a:lnSpc>
            </a:pPr>
            <a:r>
              <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思源黑体 1 Bold" panose="020B0800000000000000" charset="-122"/>
              </a:rPr>
              <a:t>知识拓展</a:t>
            </a:r>
            <a:endPar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思源黑体 1 Bold" panose="020B0800000000000000" charset="-122"/>
            </a:endParaRPr>
          </a:p>
        </p:txBody>
      </p:sp>
      <p:sp>
        <p:nvSpPr>
          <p:cNvPr id="10" name="矩形 9"/>
          <p:cNvSpPr/>
          <p:nvPr>
            <p:custDataLst>
              <p:tags r:id="rId4"/>
            </p:custDataLst>
          </p:nvPr>
        </p:nvSpPr>
        <p:spPr>
          <a:xfrm>
            <a:off x="6324600" y="483870"/>
            <a:ext cx="5934710" cy="860425"/>
          </a:xfrm>
          <a:prstGeom prst="rect">
            <a:avLst/>
          </a:prstGeom>
          <a:solidFill>
            <a:schemeClr val="lt1"/>
          </a:solidFill>
        </p:spPr>
        <p:txBody>
          <a:bodyPr wrap="square">
            <a:spAutoFit/>
          </a:bodyPr>
          <a:p>
            <a:r>
              <a:rPr lang="zh-CN" altLang="en-US" sz="5000" b="1" dirty="0" smtClean="0">
                <a:solidFill>
                  <a:schemeClr val="dk1"/>
                </a:solidFill>
                <a:latin typeface="黑体" panose="02010609060101010101" charset="-122"/>
                <a:ea typeface="黑体" panose="02010609060101010101" charset="-122"/>
                <a:cs typeface="黑体" panose="02010609060101010101" charset="-122"/>
              </a:rPr>
              <a:t>  衬托色的运用技巧</a:t>
            </a:r>
            <a:endParaRPr lang="zh-CN" altLang="en-US" sz="5000" b="1" dirty="0" smtClean="0">
              <a:solidFill>
                <a:schemeClr val="dk1"/>
              </a:solidFill>
              <a:latin typeface="黑体" panose="02010609060101010101" charset="-122"/>
              <a:ea typeface="黑体" panose="02010609060101010101" charset="-122"/>
              <a:cs typeface="黑体" panose="02010609060101010101" charset="-122"/>
            </a:endParaRPr>
          </a:p>
        </p:txBody>
      </p:sp>
      <p:pic>
        <p:nvPicPr>
          <p:cNvPr id="2" name="Picture 3"/>
          <p:cNvPicPr>
            <a:picLocks noChangeAspect="1" noChangeArrowheads="1"/>
          </p:cNvPicPr>
          <p:nvPr/>
        </p:nvPicPr>
        <p:blipFill>
          <a:blip r:embed="rId5"/>
          <a:srcRect/>
          <a:stretch>
            <a:fillRect/>
          </a:stretch>
        </p:blipFill>
        <p:spPr bwMode="auto">
          <a:xfrm>
            <a:off x="10439161" y="1790760"/>
            <a:ext cx="5252457" cy="6856149"/>
          </a:xfrm>
          <a:prstGeom prst="rect">
            <a:avLst/>
          </a:prstGeom>
          <a:noFill/>
          <a:ln w="9525">
            <a:noFill/>
            <a:miter lim="800000"/>
            <a:headEnd/>
            <a:tailEnd/>
          </a:ln>
          <a:effectLst/>
        </p:spPr>
      </p:pic>
      <p:sp>
        <p:nvSpPr>
          <p:cNvPr id="3" name="矩形 2"/>
          <p:cNvSpPr/>
          <p:nvPr/>
        </p:nvSpPr>
        <p:spPr>
          <a:xfrm>
            <a:off x="10909300" y="9104630"/>
            <a:ext cx="4615180" cy="583565"/>
          </a:xfrm>
          <a:prstGeom prst="rect">
            <a:avLst/>
          </a:prstGeom>
        </p:spPr>
        <p:txBody>
          <a:bodyPr wrap="square">
            <a:spAutoFit/>
          </a:bodyPr>
          <a:p>
            <a:r>
              <a:rPr lang="zh-CN" altLang="en-US" sz="3200" b="1" dirty="0" smtClean="0">
                <a:latin typeface="微软雅黑" panose="020B0503020204020204" charset="-122"/>
                <a:ea typeface="微软雅黑" panose="020B0503020204020204" charset="-122"/>
              </a:rPr>
              <a:t>建筑设计中的灰艳衬托</a:t>
            </a:r>
            <a:endParaRPr lang="zh-CN" altLang="en-US" sz="3200" b="1" dirty="0" smtClean="0">
              <a:latin typeface="微软雅黑" panose="020B0503020204020204" charset="-122"/>
              <a:ea typeface="微软雅黑" panose="020B0503020204020204" charset="-122"/>
            </a:endParaRPr>
          </a:p>
        </p:txBody>
      </p:sp>
      <p:sp>
        <p:nvSpPr>
          <p:cNvPr id="4" name="文本框 3"/>
          <p:cNvSpPr txBox="1"/>
          <p:nvPr/>
        </p:nvSpPr>
        <p:spPr>
          <a:xfrm>
            <a:off x="1600200" y="4187190"/>
            <a:ext cx="7283450" cy="3691890"/>
          </a:xfrm>
          <a:prstGeom prst="rect">
            <a:avLst/>
          </a:prstGeom>
          <a:noFill/>
        </p:spPr>
        <p:txBody>
          <a:bodyPr wrap="square" rtlCol="0" anchor="t">
            <a:spAutoFit/>
          </a:bodyPr>
          <a:p>
            <a:pPr indent="288290">
              <a:lnSpc>
                <a:spcPct val="130000"/>
              </a:lnSpc>
            </a:pPr>
            <a:r>
              <a:rPr lang="en-US" altLang="zh-CN" sz="3600" dirty="0" smtClean="0">
                <a:latin typeface="微软雅黑" panose="020B0503020204020204" charset="-122"/>
                <a:ea typeface="微软雅黑" panose="020B0503020204020204" charset="-122"/>
                <a:cs typeface="+mn-ea"/>
                <a:sym typeface="+mn-lt"/>
              </a:rPr>
              <a:t>     </a:t>
            </a:r>
            <a:r>
              <a:rPr lang="zh-CN" altLang="en-US" sz="3600" dirty="0" smtClean="0">
                <a:latin typeface="微软雅黑" panose="020B0503020204020204" charset="-122"/>
                <a:ea typeface="微软雅黑" panose="020B0503020204020204" charset="-122"/>
                <a:cs typeface="+mn-ea"/>
                <a:sym typeface="+mn-lt"/>
              </a:rPr>
              <a:t>建筑外观使用大面积纯灰色，点缀小面积高纯度的黄绿色，</a:t>
            </a:r>
            <a:r>
              <a:rPr lang="zh-CN" altLang="en-US" sz="3600" dirty="0" smtClean="0">
                <a:solidFill>
                  <a:srgbClr val="C00000"/>
                </a:solidFill>
                <a:latin typeface="微软雅黑" panose="020B0503020204020204" charset="-122"/>
                <a:ea typeface="微软雅黑" panose="020B0503020204020204" charset="-122"/>
                <a:cs typeface="+mn-ea"/>
                <a:sym typeface="+mn-lt"/>
              </a:rPr>
              <a:t>使得原本</a:t>
            </a:r>
            <a:r>
              <a:rPr lang="zh-CN" altLang="en-US" sz="3600" b="1" dirty="0" smtClean="0">
                <a:solidFill>
                  <a:srgbClr val="C00000"/>
                </a:solidFill>
                <a:latin typeface="微软雅黑" panose="020B0503020204020204" charset="-122"/>
                <a:ea typeface="微软雅黑" panose="020B0503020204020204" charset="-122"/>
                <a:cs typeface="+mn-ea"/>
                <a:sym typeface="+mn-lt"/>
              </a:rPr>
              <a:t>压抑、沉闷</a:t>
            </a:r>
            <a:r>
              <a:rPr lang="zh-CN" altLang="en-US" sz="3600" dirty="0" smtClean="0">
                <a:solidFill>
                  <a:srgbClr val="C00000"/>
                </a:solidFill>
                <a:latin typeface="微软雅黑" panose="020B0503020204020204" charset="-122"/>
                <a:ea typeface="微软雅黑" panose="020B0503020204020204" charset="-122"/>
                <a:cs typeface="+mn-ea"/>
                <a:sym typeface="+mn-lt"/>
              </a:rPr>
              <a:t>的灰色建筑瞬间充满生机，具有强烈的艺术气息与现代感</a:t>
            </a:r>
            <a:endParaRPr lang="zh-CN" altLang="en-US" sz="3600" dirty="0" smtClean="0">
              <a:solidFill>
                <a:srgbClr val="C00000"/>
              </a:solidFill>
              <a:latin typeface="微软雅黑" panose="020B0503020204020204" charset="-122"/>
              <a:ea typeface="微软雅黑" panose="020B0503020204020204" charset="-122"/>
              <a:cs typeface="+mn-ea"/>
              <a:sym typeface="+mn-lt"/>
            </a:endParaRPr>
          </a:p>
        </p:txBody>
      </p:sp>
      <p:pic>
        <p:nvPicPr>
          <p:cNvPr id="8" name="图片 7" descr="logo长条"/>
          <p:cNvPicPr>
            <a:picLocks noChangeAspect="1"/>
          </p:cNvPicPr>
          <p:nvPr userDrawn="1"/>
        </p:nvPicPr>
        <p:blipFill>
          <a:blip r:embed="rId6"/>
          <a:stretch>
            <a:fillRect/>
          </a:stretch>
        </p:blipFill>
        <p:spPr>
          <a:xfrm>
            <a:off x="14173200" y="266700"/>
            <a:ext cx="3811270" cy="713740"/>
          </a:xfrm>
          <a:prstGeom prst="rect">
            <a:avLst/>
          </a:prstGeom>
        </p:spPr>
      </p:pic>
    </p:spTree>
    <p:custDataLst>
      <p:tags r:id="rId7"/>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16" name="TextBox 10"/>
          <p:cNvSpPr txBox="1"/>
          <p:nvPr>
            <p:custDataLst>
              <p:tags r:id="rId3"/>
            </p:custDataLst>
          </p:nvPr>
        </p:nvSpPr>
        <p:spPr>
          <a:xfrm>
            <a:off x="1785620" y="480060"/>
            <a:ext cx="9082405" cy="768985"/>
          </a:xfrm>
          <a:prstGeom prst="rect">
            <a:avLst/>
          </a:prstGeom>
        </p:spPr>
        <p:txBody>
          <a:bodyPr wrap="square" lIns="0" tIns="0" rIns="0" bIns="0" rtlCol="0" anchor="t">
            <a:spAutoFit/>
          </a:bodyPr>
          <a:p>
            <a:pPr algn="l">
              <a:lnSpc>
                <a:spcPct val="100000"/>
              </a:lnSpc>
            </a:pPr>
            <a:r>
              <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思源黑体 1 Bold" panose="020B0800000000000000" charset="-122"/>
              </a:rPr>
              <a:t>知识拓展</a:t>
            </a:r>
            <a:endPar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思源黑体 1 Bold" panose="020B0800000000000000" charset="-122"/>
            </a:endParaRPr>
          </a:p>
        </p:txBody>
      </p:sp>
      <p:sp>
        <p:nvSpPr>
          <p:cNvPr id="9" name="Rectangle 10"/>
          <p:cNvSpPr/>
          <p:nvPr>
            <p:custDataLst>
              <p:tags r:id="rId4"/>
            </p:custDataLst>
          </p:nvPr>
        </p:nvSpPr>
        <p:spPr>
          <a:xfrm>
            <a:off x="1295400" y="2171700"/>
            <a:ext cx="15905480" cy="1610995"/>
          </a:xfrm>
          <a:prstGeom prst="rect">
            <a:avLst/>
          </a:prstGeom>
        </p:spPr>
        <p:txBody>
          <a:bodyPr wrap="square">
            <a:spAutoFit/>
          </a:bodyPr>
          <a:p>
            <a:pPr indent="288290">
              <a:lnSpc>
                <a:spcPct val="130000"/>
              </a:lnSpc>
            </a:pPr>
            <a:r>
              <a:rPr lang="zh-CN" sz="3800" b="1" dirty="0" smtClean="0">
                <a:solidFill>
                  <a:schemeClr val="dk1"/>
                </a:solidFill>
                <a:latin typeface="黑体" panose="02010609060101010101" charset="-122"/>
                <a:ea typeface="黑体" panose="02010609060101010101" charset="-122"/>
                <a:cs typeface="黑体" panose="02010609060101010101" charset="-122"/>
                <a:sym typeface="+mn-lt"/>
              </a:rPr>
              <a:t>（</a:t>
            </a:r>
            <a:r>
              <a:rPr lang="en-US" altLang="zh-CN" sz="3800" b="1" dirty="0" smtClean="0">
                <a:solidFill>
                  <a:schemeClr val="dk1"/>
                </a:solidFill>
                <a:latin typeface="黑体" panose="02010609060101010101" charset="-122"/>
                <a:ea typeface="黑体" panose="02010609060101010101" charset="-122"/>
                <a:cs typeface="黑体" panose="02010609060101010101" charset="-122"/>
                <a:sym typeface="+mn-lt"/>
              </a:rPr>
              <a:t>3</a:t>
            </a:r>
            <a:r>
              <a:rPr lang="zh-CN" altLang="en-US" sz="3800" b="1" dirty="0" smtClean="0">
                <a:solidFill>
                  <a:schemeClr val="dk1"/>
                </a:solidFill>
                <a:latin typeface="黑体" panose="02010609060101010101" charset="-122"/>
                <a:ea typeface="黑体" panose="02010609060101010101" charset="-122"/>
                <a:cs typeface="黑体" panose="02010609060101010101" charset="-122"/>
                <a:sym typeface="+mn-lt"/>
              </a:rPr>
              <a:t>）冷暖衬托</a:t>
            </a:r>
            <a:endParaRPr lang="zh-CN" altLang="en-US" sz="3800" b="1" dirty="0" smtClean="0">
              <a:solidFill>
                <a:schemeClr val="dk1"/>
              </a:solidFill>
              <a:latin typeface="黑体" panose="02010609060101010101" charset="-122"/>
              <a:ea typeface="黑体" panose="02010609060101010101" charset="-122"/>
              <a:cs typeface="黑体" panose="02010609060101010101" charset="-122"/>
              <a:sym typeface="+mn-lt"/>
            </a:endParaRPr>
          </a:p>
          <a:p>
            <a:pPr indent="288290">
              <a:lnSpc>
                <a:spcPct val="130000"/>
              </a:lnSpc>
            </a:pPr>
            <a:r>
              <a:rPr lang="en-US" altLang="zh-CN" sz="3800" dirty="0" smtClean="0">
                <a:solidFill>
                  <a:schemeClr val="dk1"/>
                </a:solidFill>
                <a:latin typeface="黑体" panose="02010609060101010101" charset="-122"/>
                <a:ea typeface="黑体" panose="02010609060101010101" charset="-122"/>
                <a:cs typeface="黑体" panose="02010609060101010101" charset="-122"/>
                <a:sym typeface="+mn-lt"/>
              </a:rPr>
              <a:t>    </a:t>
            </a:r>
            <a:endParaRPr lang="zh-CN" altLang="en-US" sz="3800" dirty="0" smtClean="0">
              <a:solidFill>
                <a:schemeClr val="dk1"/>
              </a:solidFill>
              <a:latin typeface="黑体" panose="02010609060101010101" charset="-122"/>
              <a:ea typeface="黑体" panose="02010609060101010101" charset="-122"/>
              <a:cs typeface="黑体" panose="02010609060101010101" charset="-122"/>
              <a:sym typeface="+mn-lt"/>
            </a:endParaRPr>
          </a:p>
        </p:txBody>
      </p:sp>
      <p:pic>
        <p:nvPicPr>
          <p:cNvPr id="9218" name="Picture 2"/>
          <p:cNvPicPr>
            <a:picLocks noChangeAspect="1" noChangeArrowheads="1"/>
          </p:cNvPicPr>
          <p:nvPr/>
        </p:nvPicPr>
        <p:blipFill>
          <a:blip r:embed="rId5"/>
          <a:srcRect/>
          <a:stretch>
            <a:fillRect/>
          </a:stretch>
        </p:blipFill>
        <p:spPr bwMode="auto">
          <a:xfrm rot="16200000">
            <a:off x="6296025" y="-238125"/>
            <a:ext cx="5397500" cy="13112750"/>
          </a:xfrm>
          <a:prstGeom prst="rect">
            <a:avLst/>
          </a:prstGeom>
          <a:noFill/>
          <a:ln w="9525">
            <a:noFill/>
            <a:miter lim="800000"/>
            <a:headEnd/>
            <a:tailEnd/>
          </a:ln>
          <a:effectLst/>
        </p:spPr>
      </p:pic>
      <p:sp>
        <p:nvSpPr>
          <p:cNvPr id="13" name="矩形 12"/>
          <p:cNvSpPr/>
          <p:nvPr>
            <p:custDataLst>
              <p:tags r:id="rId6"/>
            </p:custDataLst>
          </p:nvPr>
        </p:nvSpPr>
        <p:spPr>
          <a:xfrm>
            <a:off x="5638800" y="480060"/>
            <a:ext cx="5934710" cy="860425"/>
          </a:xfrm>
          <a:prstGeom prst="rect">
            <a:avLst/>
          </a:prstGeom>
          <a:solidFill>
            <a:schemeClr val="lt1"/>
          </a:solidFill>
        </p:spPr>
        <p:txBody>
          <a:bodyPr wrap="square">
            <a:spAutoFit/>
          </a:bodyPr>
          <a:p>
            <a:r>
              <a:rPr lang="zh-CN" altLang="en-US" sz="5000" b="1" dirty="0" smtClean="0">
                <a:solidFill>
                  <a:schemeClr val="dk1"/>
                </a:solidFill>
                <a:latin typeface="黑体" panose="02010609060101010101" charset="-122"/>
                <a:ea typeface="黑体" panose="02010609060101010101" charset="-122"/>
                <a:cs typeface="黑体" panose="02010609060101010101" charset="-122"/>
              </a:rPr>
              <a:t>  衬托色的运用技巧</a:t>
            </a:r>
            <a:endParaRPr lang="zh-CN" altLang="en-US" sz="5000" b="1" dirty="0" smtClean="0">
              <a:solidFill>
                <a:schemeClr val="dk1"/>
              </a:solidFill>
              <a:latin typeface="黑体" panose="02010609060101010101" charset="-122"/>
              <a:ea typeface="黑体" panose="02010609060101010101" charset="-122"/>
              <a:cs typeface="黑体" panose="02010609060101010101" charset="-122"/>
            </a:endParaRPr>
          </a:p>
        </p:txBody>
      </p:sp>
      <p:pic>
        <p:nvPicPr>
          <p:cNvPr id="2" name="图片 1" descr="logo长条"/>
          <p:cNvPicPr>
            <a:picLocks noChangeAspect="1"/>
          </p:cNvPicPr>
          <p:nvPr userDrawn="1"/>
        </p:nvPicPr>
        <p:blipFill>
          <a:blip r:embed="rId7"/>
          <a:stretch>
            <a:fillRect/>
          </a:stretch>
        </p:blipFill>
        <p:spPr>
          <a:xfrm>
            <a:off x="14173200" y="266700"/>
            <a:ext cx="3811270" cy="713740"/>
          </a:xfrm>
          <a:prstGeom prst="rect">
            <a:avLst/>
          </a:prstGeom>
        </p:spPr>
      </p:pic>
    </p:spTree>
    <p:custDataLst>
      <p:tags r:id="rId8"/>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16" name="TextBox 10"/>
          <p:cNvSpPr txBox="1"/>
          <p:nvPr>
            <p:custDataLst>
              <p:tags r:id="rId3"/>
            </p:custDataLst>
          </p:nvPr>
        </p:nvSpPr>
        <p:spPr>
          <a:xfrm>
            <a:off x="1785620" y="480060"/>
            <a:ext cx="9082405" cy="768985"/>
          </a:xfrm>
          <a:prstGeom prst="rect">
            <a:avLst/>
          </a:prstGeom>
        </p:spPr>
        <p:txBody>
          <a:bodyPr wrap="square" lIns="0" tIns="0" rIns="0" bIns="0" rtlCol="0" anchor="t">
            <a:spAutoFit/>
          </a:bodyPr>
          <a:p>
            <a:pPr algn="l">
              <a:lnSpc>
                <a:spcPct val="100000"/>
              </a:lnSpc>
            </a:pPr>
            <a:r>
              <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思源黑体 1 Bold" panose="020B0800000000000000" charset="-122"/>
              </a:rPr>
              <a:t>知识拓展</a:t>
            </a:r>
            <a:endPar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思源黑体 1 Bold" panose="020B0800000000000000" charset="-122"/>
            </a:endParaRPr>
          </a:p>
        </p:txBody>
      </p:sp>
      <p:sp>
        <p:nvSpPr>
          <p:cNvPr id="9" name="Rectangle 10"/>
          <p:cNvSpPr/>
          <p:nvPr>
            <p:custDataLst>
              <p:tags r:id="rId4"/>
            </p:custDataLst>
          </p:nvPr>
        </p:nvSpPr>
        <p:spPr>
          <a:xfrm>
            <a:off x="990653" y="1458134"/>
            <a:ext cx="8851047" cy="1531620"/>
          </a:xfrm>
          <a:prstGeom prst="rect">
            <a:avLst/>
          </a:prstGeom>
        </p:spPr>
        <p:txBody>
          <a:bodyPr wrap="square">
            <a:spAutoFit/>
          </a:bodyPr>
          <a:p>
            <a:pPr indent="288290">
              <a:lnSpc>
                <a:spcPct val="130000"/>
              </a:lnSpc>
            </a:pPr>
            <a:r>
              <a:rPr lang="zh-CN" sz="3600" b="1" dirty="0" smtClean="0">
                <a:solidFill>
                  <a:schemeClr val="dk1"/>
                </a:solidFill>
                <a:latin typeface="黑体" panose="02010609060101010101" charset="-122"/>
                <a:ea typeface="黑体" panose="02010609060101010101" charset="-122"/>
                <a:cs typeface="黑体" panose="02010609060101010101" charset="-122"/>
                <a:sym typeface="+mn-lt"/>
              </a:rPr>
              <a:t>（</a:t>
            </a:r>
            <a:r>
              <a:rPr lang="en-US" altLang="zh-CN" sz="3600" b="1" dirty="0" smtClean="0">
                <a:solidFill>
                  <a:schemeClr val="dk1"/>
                </a:solidFill>
                <a:latin typeface="黑体" panose="02010609060101010101" charset="-122"/>
                <a:ea typeface="黑体" panose="02010609060101010101" charset="-122"/>
                <a:cs typeface="黑体" panose="02010609060101010101" charset="-122"/>
                <a:sym typeface="+mn-lt"/>
              </a:rPr>
              <a:t>3</a:t>
            </a:r>
            <a:r>
              <a:rPr lang="zh-CN" altLang="en-US" sz="3600" b="1" dirty="0" smtClean="0">
                <a:solidFill>
                  <a:schemeClr val="dk1"/>
                </a:solidFill>
                <a:latin typeface="黑体" panose="02010609060101010101" charset="-122"/>
                <a:ea typeface="黑体" panose="02010609060101010101" charset="-122"/>
                <a:cs typeface="黑体" panose="02010609060101010101" charset="-122"/>
                <a:sym typeface="+mn-lt"/>
              </a:rPr>
              <a:t>）冷暖衬托</a:t>
            </a:r>
            <a:endParaRPr lang="zh-CN" altLang="en-US" sz="3600" b="1" dirty="0" smtClean="0">
              <a:solidFill>
                <a:schemeClr val="dk1"/>
              </a:solidFill>
              <a:latin typeface="黑体" panose="02010609060101010101" charset="-122"/>
              <a:ea typeface="黑体" panose="02010609060101010101" charset="-122"/>
              <a:cs typeface="黑体" panose="02010609060101010101" charset="-122"/>
              <a:sym typeface="+mn-lt"/>
            </a:endParaRPr>
          </a:p>
          <a:p>
            <a:pPr indent="288290">
              <a:lnSpc>
                <a:spcPct val="130000"/>
              </a:lnSpc>
            </a:pPr>
            <a:r>
              <a:rPr lang="en-US" altLang="zh-CN" sz="3600" dirty="0" smtClean="0">
                <a:solidFill>
                  <a:schemeClr val="dk1"/>
                </a:solidFill>
                <a:latin typeface="黑体" panose="02010609060101010101" charset="-122"/>
                <a:ea typeface="黑体" panose="02010609060101010101" charset="-122"/>
                <a:cs typeface="黑体" panose="02010609060101010101" charset="-122"/>
                <a:sym typeface="+mn-lt"/>
              </a:rPr>
              <a:t>    </a:t>
            </a:r>
            <a:endParaRPr lang="en-US" altLang="zh-CN" sz="3600" dirty="0" smtClean="0">
              <a:solidFill>
                <a:schemeClr val="dk1"/>
              </a:solidFill>
              <a:latin typeface="黑体" panose="02010609060101010101" charset="-122"/>
              <a:ea typeface="黑体" panose="02010609060101010101" charset="-122"/>
              <a:cs typeface="黑体" panose="02010609060101010101" charset="-122"/>
              <a:sym typeface="+mn-lt"/>
            </a:endParaRPr>
          </a:p>
        </p:txBody>
      </p:sp>
      <p:sp>
        <p:nvSpPr>
          <p:cNvPr id="18" name="Rectangle 10"/>
          <p:cNvSpPr/>
          <p:nvPr>
            <p:custDataLst>
              <p:tags r:id="rId5"/>
            </p:custDataLst>
          </p:nvPr>
        </p:nvSpPr>
        <p:spPr>
          <a:xfrm>
            <a:off x="1155700" y="3683000"/>
            <a:ext cx="6261100" cy="3890645"/>
          </a:xfrm>
          <a:prstGeom prst="rect">
            <a:avLst/>
          </a:prstGeom>
          <a:solidFill>
            <a:schemeClr val="accent6">
              <a:lumMod val="60000"/>
              <a:lumOff val="40000"/>
            </a:schemeClr>
          </a:solidFill>
        </p:spPr>
        <p:txBody>
          <a:bodyPr wrap="square">
            <a:spAutoFit/>
          </a:bodyPr>
          <a:p>
            <a:pPr indent="288290">
              <a:lnSpc>
                <a:spcPct val="130000"/>
              </a:lnSpc>
            </a:pPr>
            <a:r>
              <a:rPr lang="en-US" altLang="zh-CN" sz="3800" dirty="0" smtClean="0">
                <a:solidFill>
                  <a:schemeClr val="lt1"/>
                </a:solidFill>
                <a:latin typeface="黑体" panose="02010609060101010101" charset="-122"/>
                <a:ea typeface="黑体" panose="02010609060101010101" charset="-122"/>
                <a:cs typeface="黑体" panose="02010609060101010101" charset="-122"/>
                <a:sym typeface="+mn-lt"/>
              </a:rPr>
              <a:t>  </a:t>
            </a:r>
            <a:r>
              <a:rPr lang="zh-CN" altLang="en-US" sz="3800" dirty="0" smtClean="0">
                <a:solidFill>
                  <a:schemeClr val="lt1"/>
                </a:solidFill>
                <a:latin typeface="黑体" panose="02010609060101010101" charset="-122"/>
                <a:ea typeface="黑体" panose="02010609060101010101" charset="-122"/>
                <a:cs typeface="黑体" panose="02010609060101010101" charset="-122"/>
                <a:sym typeface="+mn-lt"/>
              </a:rPr>
              <a:t>直接点明冷暖色搭配与最终效果，逻辑清晰，简洁有力。橙与蓝的冷暖对比，令画面在清爽活泼中达成和谐，凸显了产品特点。</a:t>
            </a:r>
            <a:endParaRPr lang="zh-CN" altLang="en-US" sz="3800" dirty="0" smtClean="0">
              <a:solidFill>
                <a:schemeClr val="lt1"/>
              </a:solidFill>
              <a:latin typeface="黑体" panose="02010609060101010101" charset="-122"/>
              <a:ea typeface="黑体" panose="02010609060101010101" charset="-122"/>
              <a:cs typeface="黑体" panose="02010609060101010101" charset="-122"/>
              <a:sym typeface="+mn-lt"/>
            </a:endParaRPr>
          </a:p>
        </p:txBody>
      </p:sp>
      <p:pic>
        <p:nvPicPr>
          <p:cNvPr id="9219" name="Picture 3"/>
          <p:cNvPicPr>
            <a:picLocks noChangeAspect="1" noChangeArrowheads="1"/>
          </p:cNvPicPr>
          <p:nvPr/>
        </p:nvPicPr>
        <p:blipFill>
          <a:blip r:embed="rId6"/>
          <a:srcRect/>
          <a:stretch>
            <a:fillRect/>
          </a:stretch>
        </p:blipFill>
        <p:spPr bwMode="auto">
          <a:xfrm>
            <a:off x="10058400" y="1345565"/>
            <a:ext cx="5807075" cy="7940040"/>
          </a:xfrm>
          <a:prstGeom prst="rect">
            <a:avLst/>
          </a:prstGeom>
          <a:noFill/>
          <a:ln w="9525">
            <a:noFill/>
            <a:miter lim="800000"/>
            <a:headEnd/>
            <a:tailEnd/>
          </a:ln>
          <a:effectLst/>
        </p:spPr>
      </p:pic>
      <p:sp>
        <p:nvSpPr>
          <p:cNvPr id="19" name="右箭头 18"/>
          <p:cNvSpPr/>
          <p:nvPr>
            <p:custDataLst>
              <p:tags r:id="rId7"/>
            </p:custDataLst>
          </p:nvPr>
        </p:nvSpPr>
        <p:spPr>
          <a:xfrm>
            <a:off x="8000769" y="5717792"/>
            <a:ext cx="676142" cy="579551"/>
          </a:xfrm>
          <a:prstGeom prst="rightArrow">
            <a:avLst/>
          </a:prstGeom>
          <a:solidFill>
            <a:schemeClr val="accent3"/>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solidFill>
                <a:schemeClr val="lt1"/>
              </a:solidFill>
              <a:latin typeface="黑体" panose="02010609060101010101" charset="-122"/>
              <a:ea typeface="黑体" panose="02010609060101010101" charset="-122"/>
            </a:endParaRPr>
          </a:p>
        </p:txBody>
      </p:sp>
      <p:sp>
        <p:nvSpPr>
          <p:cNvPr id="20" name="矩形 19"/>
          <p:cNvSpPr/>
          <p:nvPr>
            <p:custDataLst>
              <p:tags r:id="rId8"/>
            </p:custDataLst>
          </p:nvPr>
        </p:nvSpPr>
        <p:spPr>
          <a:xfrm>
            <a:off x="10744453" y="9399927"/>
            <a:ext cx="4364990" cy="583565"/>
          </a:xfrm>
          <a:prstGeom prst="rect">
            <a:avLst/>
          </a:prstGeom>
        </p:spPr>
        <p:txBody>
          <a:bodyPr wrap="none">
            <a:spAutoFit/>
          </a:bodyPr>
          <a:p>
            <a:r>
              <a:rPr lang="zh-CN" altLang="en-US" sz="3200" b="1" dirty="0" smtClean="0">
                <a:solidFill>
                  <a:schemeClr val="dk1"/>
                </a:solidFill>
                <a:latin typeface="黑体" panose="02010609060101010101" charset="-122"/>
                <a:ea typeface="黑体" panose="02010609060101010101" charset="-122"/>
                <a:cs typeface="黑体" panose="02010609060101010101" charset="-122"/>
              </a:rPr>
              <a:t>产品设计中的冷暖衬托 </a:t>
            </a:r>
            <a:endParaRPr lang="zh-CN" altLang="en-US" sz="3200" b="1" dirty="0" smtClean="0">
              <a:solidFill>
                <a:schemeClr val="dk1"/>
              </a:solidFill>
              <a:latin typeface="黑体" panose="02010609060101010101" charset="-122"/>
              <a:ea typeface="黑体" panose="02010609060101010101" charset="-122"/>
              <a:cs typeface="黑体" panose="02010609060101010101" charset="-122"/>
            </a:endParaRPr>
          </a:p>
        </p:txBody>
      </p:sp>
      <p:sp>
        <p:nvSpPr>
          <p:cNvPr id="13" name="矩形 12"/>
          <p:cNvSpPr/>
          <p:nvPr>
            <p:custDataLst>
              <p:tags r:id="rId9"/>
            </p:custDataLst>
          </p:nvPr>
        </p:nvSpPr>
        <p:spPr>
          <a:xfrm>
            <a:off x="5638800" y="342900"/>
            <a:ext cx="5934710" cy="860425"/>
          </a:xfrm>
          <a:prstGeom prst="rect">
            <a:avLst/>
          </a:prstGeom>
          <a:solidFill>
            <a:schemeClr val="lt1"/>
          </a:solidFill>
        </p:spPr>
        <p:txBody>
          <a:bodyPr wrap="square">
            <a:spAutoFit/>
          </a:bodyPr>
          <a:p>
            <a:r>
              <a:rPr lang="zh-CN" altLang="en-US" sz="5000" b="1" dirty="0" smtClean="0">
                <a:solidFill>
                  <a:schemeClr val="dk1"/>
                </a:solidFill>
                <a:latin typeface="黑体" panose="02010609060101010101" charset="-122"/>
                <a:ea typeface="黑体" panose="02010609060101010101" charset="-122"/>
                <a:cs typeface="黑体" panose="02010609060101010101" charset="-122"/>
              </a:rPr>
              <a:t>  衬托色的运用技巧</a:t>
            </a:r>
            <a:endParaRPr lang="zh-CN" altLang="en-US" sz="5000" b="1" dirty="0" smtClean="0">
              <a:solidFill>
                <a:schemeClr val="dk1"/>
              </a:solidFill>
              <a:latin typeface="黑体" panose="02010609060101010101" charset="-122"/>
              <a:ea typeface="黑体" panose="02010609060101010101" charset="-122"/>
              <a:cs typeface="黑体" panose="02010609060101010101" charset="-122"/>
            </a:endParaRPr>
          </a:p>
        </p:txBody>
      </p:sp>
      <p:pic>
        <p:nvPicPr>
          <p:cNvPr id="2" name="图片 1" descr="logo长条"/>
          <p:cNvPicPr>
            <a:picLocks noChangeAspect="1"/>
          </p:cNvPicPr>
          <p:nvPr userDrawn="1"/>
        </p:nvPicPr>
        <p:blipFill>
          <a:blip r:embed="rId10"/>
          <a:stretch>
            <a:fillRect/>
          </a:stretch>
        </p:blipFill>
        <p:spPr>
          <a:xfrm>
            <a:off x="14173200" y="266700"/>
            <a:ext cx="3811270" cy="713740"/>
          </a:xfrm>
          <a:prstGeom prst="rect">
            <a:avLst/>
          </a:prstGeom>
        </p:spPr>
      </p:pic>
    </p:spTree>
    <p:custDataLst>
      <p:tags r:id="rId1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16" name="TextBox 10"/>
          <p:cNvSpPr txBox="1"/>
          <p:nvPr>
            <p:custDataLst>
              <p:tags r:id="rId3"/>
            </p:custDataLst>
          </p:nvPr>
        </p:nvSpPr>
        <p:spPr>
          <a:xfrm>
            <a:off x="1785620" y="480060"/>
            <a:ext cx="9082405" cy="768985"/>
          </a:xfrm>
          <a:prstGeom prst="rect">
            <a:avLst/>
          </a:prstGeom>
        </p:spPr>
        <p:txBody>
          <a:bodyPr wrap="square" lIns="0" tIns="0" rIns="0" bIns="0" rtlCol="0" anchor="t">
            <a:spAutoFit/>
          </a:bodyPr>
          <a:p>
            <a:pPr algn="l">
              <a:lnSpc>
                <a:spcPct val="100000"/>
              </a:lnSpc>
            </a:pPr>
            <a:r>
              <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思源黑体 1 Bold" panose="020B0800000000000000" charset="-122"/>
              </a:rPr>
              <a:t>知识拓展</a:t>
            </a:r>
            <a:endPar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思源黑体 1 Bold" panose="020B0800000000000000" charset="-122"/>
            </a:endParaRPr>
          </a:p>
        </p:txBody>
      </p:sp>
      <p:sp>
        <p:nvSpPr>
          <p:cNvPr id="9" name="Rectangle 10"/>
          <p:cNvSpPr/>
          <p:nvPr>
            <p:custDataLst>
              <p:tags r:id="rId4"/>
            </p:custDataLst>
          </p:nvPr>
        </p:nvSpPr>
        <p:spPr>
          <a:xfrm>
            <a:off x="1066800" y="2165985"/>
            <a:ext cx="5589270" cy="3130550"/>
          </a:xfrm>
          <a:prstGeom prst="rect">
            <a:avLst/>
          </a:prstGeom>
        </p:spPr>
        <p:txBody>
          <a:bodyPr wrap="square">
            <a:spAutoFit/>
          </a:bodyPr>
          <a:p>
            <a:pPr indent="288290">
              <a:lnSpc>
                <a:spcPct val="130000"/>
              </a:lnSpc>
            </a:pPr>
            <a:r>
              <a:rPr lang="zh-CN" sz="3800" b="1" dirty="0" smtClean="0">
                <a:solidFill>
                  <a:schemeClr val="dk1"/>
                </a:solidFill>
                <a:latin typeface="黑体" panose="02010609060101010101" charset="-122"/>
                <a:ea typeface="黑体" panose="02010609060101010101" charset="-122"/>
                <a:cs typeface="黑体" panose="02010609060101010101" charset="-122"/>
                <a:sym typeface="+mn-lt"/>
              </a:rPr>
              <a:t>（</a:t>
            </a:r>
            <a:r>
              <a:rPr lang="en-US" altLang="zh-CN" sz="3800" b="1" dirty="0" smtClean="0">
                <a:solidFill>
                  <a:schemeClr val="dk1"/>
                </a:solidFill>
                <a:latin typeface="黑体" panose="02010609060101010101" charset="-122"/>
                <a:ea typeface="黑体" panose="02010609060101010101" charset="-122"/>
                <a:cs typeface="黑体" panose="02010609060101010101" charset="-122"/>
                <a:sym typeface="+mn-lt"/>
              </a:rPr>
              <a:t>4</a:t>
            </a:r>
            <a:r>
              <a:rPr lang="zh-CN" altLang="en-US" sz="3800" b="1" dirty="0" smtClean="0">
                <a:solidFill>
                  <a:schemeClr val="dk1"/>
                </a:solidFill>
                <a:latin typeface="黑体" panose="02010609060101010101" charset="-122"/>
                <a:ea typeface="黑体" panose="02010609060101010101" charset="-122"/>
                <a:cs typeface="黑体" panose="02010609060101010101" charset="-122"/>
                <a:sym typeface="+mn-lt"/>
              </a:rPr>
              <a:t>）繁简衬托</a:t>
            </a:r>
            <a:endParaRPr lang="zh-CN" altLang="en-US" sz="3800" b="1" dirty="0" smtClean="0">
              <a:solidFill>
                <a:schemeClr val="dk1"/>
              </a:solidFill>
              <a:latin typeface="黑体" panose="02010609060101010101" charset="-122"/>
              <a:ea typeface="黑体" panose="02010609060101010101" charset="-122"/>
              <a:cs typeface="黑体" panose="02010609060101010101" charset="-122"/>
              <a:sym typeface="+mn-lt"/>
            </a:endParaRPr>
          </a:p>
          <a:p>
            <a:pPr indent="288290">
              <a:lnSpc>
                <a:spcPct val="130000"/>
              </a:lnSpc>
            </a:pPr>
            <a:endParaRPr lang="zh-CN" altLang="en-US" sz="3800" b="1" dirty="0" smtClean="0">
              <a:solidFill>
                <a:schemeClr val="dk1"/>
              </a:solidFill>
              <a:latin typeface="黑体" panose="02010609060101010101" charset="-122"/>
              <a:ea typeface="黑体" panose="02010609060101010101" charset="-122"/>
              <a:cs typeface="黑体" panose="02010609060101010101" charset="-122"/>
              <a:sym typeface="+mn-lt"/>
            </a:endParaRPr>
          </a:p>
          <a:p>
            <a:pPr indent="288290">
              <a:lnSpc>
                <a:spcPct val="130000"/>
              </a:lnSpc>
            </a:pPr>
            <a:endParaRPr lang="zh-CN" altLang="en-US" sz="3800" b="1" dirty="0" smtClean="0">
              <a:solidFill>
                <a:schemeClr val="dk1"/>
              </a:solidFill>
              <a:latin typeface="黑体" panose="02010609060101010101" charset="-122"/>
              <a:ea typeface="黑体" panose="02010609060101010101" charset="-122"/>
              <a:cs typeface="黑体" panose="02010609060101010101" charset="-122"/>
              <a:sym typeface="+mn-lt"/>
            </a:endParaRPr>
          </a:p>
          <a:p>
            <a:pPr indent="288290">
              <a:lnSpc>
                <a:spcPct val="130000"/>
              </a:lnSpc>
            </a:pPr>
            <a:r>
              <a:rPr lang="en-US" altLang="zh-CN" sz="3800" dirty="0" smtClean="0">
                <a:solidFill>
                  <a:schemeClr val="dk1"/>
                </a:solidFill>
                <a:latin typeface="黑体" panose="02010609060101010101" charset="-122"/>
                <a:ea typeface="黑体" panose="02010609060101010101" charset="-122"/>
                <a:cs typeface="黑体" panose="02010609060101010101" charset="-122"/>
                <a:sym typeface="+mn-lt"/>
              </a:rPr>
              <a:t>    </a:t>
            </a:r>
            <a:endParaRPr lang="zh-CN" altLang="en-US" sz="3800" b="1" dirty="0" smtClean="0">
              <a:solidFill>
                <a:schemeClr val="dk1"/>
              </a:solidFill>
              <a:latin typeface="黑体" panose="02010609060101010101" charset="-122"/>
              <a:ea typeface="黑体" panose="02010609060101010101" charset="-122"/>
              <a:cs typeface="黑体" panose="02010609060101010101" charset="-122"/>
              <a:sym typeface="+mn-lt"/>
            </a:endParaRPr>
          </a:p>
        </p:txBody>
      </p:sp>
      <p:pic>
        <p:nvPicPr>
          <p:cNvPr id="10242" name="Picture 2"/>
          <p:cNvPicPr>
            <a:picLocks noChangeAspect="1" noChangeArrowheads="1"/>
          </p:cNvPicPr>
          <p:nvPr/>
        </p:nvPicPr>
        <p:blipFill>
          <a:blip r:embed="rId5"/>
          <a:srcRect/>
          <a:stretch>
            <a:fillRect/>
          </a:stretch>
        </p:blipFill>
        <p:spPr bwMode="auto">
          <a:xfrm rot="16200000">
            <a:off x="6661785" y="-222885"/>
            <a:ext cx="5270500" cy="12802870"/>
          </a:xfrm>
          <a:prstGeom prst="rect">
            <a:avLst/>
          </a:prstGeom>
          <a:noFill/>
          <a:ln w="9525">
            <a:noFill/>
            <a:miter lim="800000"/>
            <a:headEnd/>
            <a:tailEnd/>
          </a:ln>
          <a:effectLst/>
        </p:spPr>
      </p:pic>
      <p:sp>
        <p:nvSpPr>
          <p:cNvPr id="13" name="矩形 12"/>
          <p:cNvSpPr/>
          <p:nvPr>
            <p:custDataLst>
              <p:tags r:id="rId6"/>
            </p:custDataLst>
          </p:nvPr>
        </p:nvSpPr>
        <p:spPr>
          <a:xfrm>
            <a:off x="5638800" y="480060"/>
            <a:ext cx="5934710" cy="860425"/>
          </a:xfrm>
          <a:prstGeom prst="rect">
            <a:avLst/>
          </a:prstGeom>
          <a:solidFill>
            <a:schemeClr val="lt1"/>
          </a:solidFill>
        </p:spPr>
        <p:txBody>
          <a:bodyPr wrap="square">
            <a:spAutoFit/>
          </a:bodyPr>
          <a:p>
            <a:r>
              <a:rPr lang="zh-CN" altLang="en-US" sz="5000" b="1" dirty="0" smtClean="0">
                <a:solidFill>
                  <a:schemeClr val="dk1"/>
                </a:solidFill>
                <a:latin typeface="黑体" panose="02010609060101010101" charset="-122"/>
                <a:ea typeface="黑体" panose="02010609060101010101" charset="-122"/>
                <a:cs typeface="黑体" panose="02010609060101010101" charset="-122"/>
              </a:rPr>
              <a:t>  衬托色的运用技巧</a:t>
            </a:r>
            <a:endParaRPr lang="zh-CN" altLang="en-US" sz="5000" b="1" dirty="0" smtClean="0">
              <a:solidFill>
                <a:schemeClr val="dk1"/>
              </a:solidFill>
              <a:latin typeface="黑体" panose="02010609060101010101" charset="-122"/>
              <a:ea typeface="黑体" panose="02010609060101010101" charset="-122"/>
              <a:cs typeface="黑体" panose="02010609060101010101" charset="-122"/>
            </a:endParaRPr>
          </a:p>
        </p:txBody>
      </p:sp>
      <p:pic>
        <p:nvPicPr>
          <p:cNvPr id="2" name="图片 1" descr="logo长条"/>
          <p:cNvPicPr>
            <a:picLocks noChangeAspect="1"/>
          </p:cNvPicPr>
          <p:nvPr userDrawn="1"/>
        </p:nvPicPr>
        <p:blipFill>
          <a:blip r:embed="rId7"/>
          <a:stretch>
            <a:fillRect/>
          </a:stretch>
        </p:blipFill>
        <p:spPr>
          <a:xfrm>
            <a:off x="14173200" y="266700"/>
            <a:ext cx="3811270" cy="713740"/>
          </a:xfrm>
          <a:prstGeom prst="rect">
            <a:avLst/>
          </a:prstGeom>
        </p:spPr>
      </p:pic>
    </p:spTree>
    <p:custDataLst>
      <p:tags r:id="rId8"/>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3"/>
          <p:cNvSpPr>
            <a:spLocks noGrp="1"/>
          </p:cNvSpPr>
          <p:nvPr>
            <p:custDataLst>
              <p:tags r:id="rId1"/>
            </p:custDataLst>
          </p:nvPr>
        </p:nvSpPr>
        <p:spPr>
          <a:xfrm>
            <a:off x="3991484" y="2185988"/>
            <a:ext cx="10305035" cy="1496588"/>
          </a:xfrm>
          <a:prstGeom prst="rect">
            <a:avLst/>
          </a:prstGeom>
        </p:spPr>
        <p:txBody>
          <a:bodyPr vert="horz" wrap="square" lIns="135000" tIns="70200" rIns="135000" bIns="70200" rtlCol="0" anchor="b">
            <a:normAutofit/>
          </a:bodyPr>
          <a:lstStyle>
            <a:lvl1pPr algn="ctr" defTabSz="1371600" rtl="0" eaLnBrk="1" latinLnBrk="0" hangingPunct="1">
              <a:lnSpc>
                <a:spcPct val="120000"/>
              </a:lnSpc>
              <a:spcBef>
                <a:spcPct val="0"/>
              </a:spcBef>
              <a:buNone/>
              <a:defRPr sz="6000" kern="1200">
                <a:solidFill>
                  <a:srgbClr val="889465"/>
                </a:solidFill>
                <a:latin typeface="+mj-lt"/>
                <a:ea typeface="+mj-ea"/>
                <a:cs typeface="+mj-cs"/>
              </a:defRPr>
            </a:lvl1pPr>
          </a:lstStyle>
          <a:p>
            <a:pPr marL="0" indent="0" algn="ctr">
              <a:lnSpc>
                <a:spcPct val="120000"/>
              </a:lnSpc>
              <a:spcBef>
                <a:spcPts val="0"/>
              </a:spcBef>
              <a:spcAft>
                <a:spcPts val="0"/>
              </a:spcAft>
              <a:buSzPct val="100000"/>
              <a:buNone/>
            </a:pPr>
            <a:r>
              <a:rPr lang="zh-CN" altLang="en-US" sz="6000">
                <a:solidFill>
                  <a:schemeClr val="accent1"/>
                </a:solidFill>
                <a:sym typeface="可画五经魁本-简" panose="020B0500000000000000"/>
              </a:rPr>
              <a:t>第三章  色彩构成基础</a:t>
            </a:r>
            <a:endParaRPr lang="zh-CN" altLang="en-US" sz="6000">
              <a:solidFill>
                <a:schemeClr val="accent1"/>
              </a:solidFill>
              <a:sym typeface="可画五经魁本-简" panose="020B0500000000000000"/>
            </a:endParaRPr>
          </a:p>
        </p:txBody>
      </p:sp>
      <p:sp>
        <p:nvSpPr>
          <p:cNvPr id="11" name="副标题 4"/>
          <p:cNvSpPr>
            <a:spLocks noGrp="1"/>
          </p:cNvSpPr>
          <p:nvPr>
            <p:custDataLst>
              <p:tags r:id="rId2"/>
            </p:custDataLst>
          </p:nvPr>
        </p:nvSpPr>
        <p:spPr>
          <a:xfrm>
            <a:off x="3991484" y="3789780"/>
            <a:ext cx="10305035" cy="967958"/>
          </a:xfrm>
          <a:prstGeom prst="rect">
            <a:avLst/>
          </a:prstGeom>
        </p:spPr>
        <p:txBody>
          <a:bodyPr vert="horz" wrap="square" lIns="135000" tIns="70200" rIns="135000" bIns="70200" rtlCol="0">
            <a:normAutofit/>
          </a:bodyPr>
          <a:lstStyle>
            <a:lvl1pPr marL="0" indent="0" algn="ctr" defTabSz="1371600" rtl="0" eaLnBrk="1" latinLnBrk="0" hangingPunct="1">
              <a:lnSpc>
                <a:spcPct val="120000"/>
              </a:lnSpc>
              <a:spcBef>
                <a:spcPts val="1500"/>
              </a:spcBef>
              <a:buFont typeface="Arial" panose="020B0604020202020204" pitchFamily="34" charset="0"/>
              <a:buNone/>
              <a:defRPr sz="2700" kern="1200">
                <a:solidFill>
                  <a:srgbClr val="889465"/>
                </a:solidFill>
                <a:latin typeface="+mn-lt"/>
                <a:ea typeface="+mn-ea"/>
                <a:cs typeface="+mn-cs"/>
              </a:defRPr>
            </a:lvl1pPr>
            <a:lvl2pPr marL="685800" indent="0" algn="ctr" defTabSz="1371600" rtl="0" eaLnBrk="1" latinLnBrk="0" hangingPunct="1">
              <a:lnSpc>
                <a:spcPct val="120000"/>
              </a:lnSpc>
              <a:spcBef>
                <a:spcPts val="750"/>
              </a:spcBef>
              <a:buFont typeface="Arial" panose="020B0604020202020204" pitchFamily="34" charset="0"/>
              <a:buNone/>
              <a:defRPr sz="3000" kern="1200">
                <a:solidFill>
                  <a:schemeClr val="tx1"/>
                </a:solidFill>
                <a:latin typeface="+mn-lt"/>
                <a:ea typeface="+mn-ea"/>
                <a:cs typeface="+mn-cs"/>
              </a:defRPr>
            </a:lvl2pPr>
            <a:lvl3pPr marL="1371600" indent="0" algn="ctr" defTabSz="1371600" rtl="0" eaLnBrk="1" latinLnBrk="0" hangingPunct="1">
              <a:lnSpc>
                <a:spcPct val="120000"/>
              </a:lnSpc>
              <a:spcBef>
                <a:spcPts val="750"/>
              </a:spcBef>
              <a:buFont typeface="Arial" panose="020B0604020202020204" pitchFamily="34" charset="0"/>
              <a:buNone/>
              <a:defRPr sz="2700" kern="1200">
                <a:solidFill>
                  <a:schemeClr val="tx1"/>
                </a:solidFill>
                <a:latin typeface="+mn-lt"/>
                <a:ea typeface="+mn-ea"/>
                <a:cs typeface="+mn-cs"/>
              </a:defRPr>
            </a:lvl3pPr>
            <a:lvl4pPr marL="2057400" indent="0" algn="ctr" defTabSz="1371600" rtl="0" eaLnBrk="1" latinLnBrk="0" hangingPunct="1">
              <a:lnSpc>
                <a:spcPct val="120000"/>
              </a:lnSpc>
              <a:spcBef>
                <a:spcPts val="750"/>
              </a:spcBef>
              <a:buFont typeface="Arial" panose="020B0604020202020204" pitchFamily="34" charset="0"/>
              <a:buNone/>
              <a:defRPr sz="2400" kern="1200">
                <a:solidFill>
                  <a:schemeClr val="tx1"/>
                </a:solidFill>
                <a:latin typeface="+mn-lt"/>
                <a:ea typeface="+mn-ea"/>
                <a:cs typeface="+mn-cs"/>
              </a:defRPr>
            </a:lvl4pPr>
            <a:lvl5pPr marL="2743200" indent="0" algn="ctr" defTabSz="1371600" rtl="0" eaLnBrk="1" latinLnBrk="0" hangingPunct="1">
              <a:lnSpc>
                <a:spcPct val="120000"/>
              </a:lnSpc>
              <a:spcBef>
                <a:spcPts val="750"/>
              </a:spcBef>
              <a:buFont typeface="Arial" panose="020B0604020202020204" pitchFamily="34" charset="0"/>
              <a:buNone/>
              <a:defRPr sz="2400" kern="1200">
                <a:solidFill>
                  <a:schemeClr val="tx1"/>
                </a:solidFill>
                <a:latin typeface="+mn-lt"/>
                <a:ea typeface="+mn-ea"/>
                <a:cs typeface="+mn-cs"/>
              </a:defRPr>
            </a:lvl5pPr>
            <a:lvl6pPr marL="34290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6pPr>
            <a:lvl7pPr marL="41148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7pPr>
            <a:lvl8pPr marL="48006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8pPr>
            <a:lvl9pPr marL="54864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9pPr>
          </a:lstStyle>
          <a:p>
            <a:pPr marL="0" lvl="0" indent="0" algn="ctr">
              <a:lnSpc>
                <a:spcPct val="120000"/>
              </a:lnSpc>
              <a:spcBef>
                <a:spcPts val="1500"/>
              </a:spcBef>
              <a:spcAft>
                <a:spcPts val="0"/>
              </a:spcAft>
              <a:buSzPct val="100000"/>
              <a:buNone/>
            </a:pPr>
            <a:r>
              <a:rPr lang="zh-CN" altLang="en-US" sz="3600" dirty="0">
                <a:solidFill>
                  <a:schemeClr val="accent1"/>
                </a:solidFill>
                <a:sym typeface="Arial" panose="020B0604020202020204" pitchFamily="34" charset="0"/>
              </a:rPr>
              <a:t>第四节   色彩的调和</a:t>
            </a:r>
            <a:endParaRPr lang="zh-CN" altLang="en-US" sz="3600" dirty="0">
              <a:solidFill>
                <a:schemeClr val="accent1"/>
              </a:solidFill>
              <a:sym typeface="Arial" panose="020B0604020202020204" pitchFamily="34" charset="0"/>
            </a:endParaRPr>
          </a:p>
        </p:txBody>
      </p:sp>
      <p:sp>
        <p:nvSpPr>
          <p:cNvPr id="12" name="文本框 11"/>
          <p:cNvSpPr txBox="1"/>
          <p:nvPr>
            <p:custDataLst>
              <p:tags r:id="rId3"/>
            </p:custDataLst>
          </p:nvPr>
        </p:nvSpPr>
        <p:spPr>
          <a:xfrm>
            <a:off x="7229546" y="137258"/>
            <a:ext cx="3786045" cy="1079585"/>
          </a:xfrm>
          <a:prstGeom prst="rect">
            <a:avLst/>
          </a:prstGeom>
          <a:noFill/>
        </p:spPr>
        <p:txBody>
          <a:bodyPr wrap="square" lIns="135000" tIns="70200" rIns="135000" bIns="70200" rtlCol="0" anchor="ctr">
            <a:normAutofit/>
          </a:bodyPr>
          <a:lstStyle/>
          <a:p>
            <a:pPr algn="dist"/>
            <a:r>
              <a:rPr lang="en-US" altLang="zh-CN" sz="5400" b="1" dirty="0">
                <a:solidFill>
                  <a:schemeClr val="lt1"/>
                </a:solidFill>
              </a:rPr>
              <a:t>LOGO</a:t>
            </a:r>
            <a:endParaRPr lang="en-US" altLang="zh-CN" sz="5400" b="1" dirty="0">
              <a:solidFill>
                <a:schemeClr val="lt1"/>
              </a:solidFill>
            </a:endParaRPr>
          </a:p>
        </p:txBody>
      </p:sp>
      <p:pic>
        <p:nvPicPr>
          <p:cNvPr id="3" name="图片 2" descr="标志3"/>
          <p:cNvPicPr>
            <a:picLocks noChangeAspect="1"/>
          </p:cNvPicPr>
          <p:nvPr/>
        </p:nvPicPr>
        <p:blipFill>
          <a:blip r:embed="rId4"/>
          <a:stretch>
            <a:fillRect/>
          </a:stretch>
        </p:blipFill>
        <p:spPr>
          <a:xfrm>
            <a:off x="7086600" y="1019175"/>
            <a:ext cx="4366260" cy="822960"/>
          </a:xfrm>
          <a:prstGeom prst="rect">
            <a:avLst/>
          </a:prstGeom>
        </p:spPr>
      </p:pic>
    </p:spTree>
    <p:custDataLst>
      <p:tags r:id="rId5"/>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16" name="TextBox 10"/>
          <p:cNvSpPr txBox="1"/>
          <p:nvPr>
            <p:custDataLst>
              <p:tags r:id="rId3"/>
            </p:custDataLst>
          </p:nvPr>
        </p:nvSpPr>
        <p:spPr>
          <a:xfrm>
            <a:off x="1785620" y="480060"/>
            <a:ext cx="9082405" cy="768985"/>
          </a:xfrm>
          <a:prstGeom prst="rect">
            <a:avLst/>
          </a:prstGeom>
        </p:spPr>
        <p:txBody>
          <a:bodyPr wrap="square" lIns="0" tIns="0" rIns="0" bIns="0" rtlCol="0" anchor="t">
            <a:spAutoFit/>
          </a:bodyPr>
          <a:p>
            <a:pPr algn="l">
              <a:lnSpc>
                <a:spcPct val="100000"/>
              </a:lnSpc>
            </a:pPr>
            <a:r>
              <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思源黑体 1 Bold" panose="020B0800000000000000" charset="-122"/>
              </a:rPr>
              <a:t>知识拓展</a:t>
            </a:r>
            <a:endPar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思源黑体 1 Bold" panose="020B0800000000000000" charset="-122"/>
            </a:endParaRPr>
          </a:p>
        </p:txBody>
      </p:sp>
      <p:sp>
        <p:nvSpPr>
          <p:cNvPr id="9" name="Rectangle 10"/>
          <p:cNvSpPr/>
          <p:nvPr>
            <p:custDataLst>
              <p:tags r:id="rId4"/>
            </p:custDataLst>
          </p:nvPr>
        </p:nvSpPr>
        <p:spPr>
          <a:xfrm>
            <a:off x="1600200" y="1943100"/>
            <a:ext cx="15270480" cy="1531620"/>
          </a:xfrm>
          <a:prstGeom prst="rect">
            <a:avLst/>
          </a:prstGeom>
        </p:spPr>
        <p:txBody>
          <a:bodyPr wrap="square">
            <a:spAutoFit/>
          </a:bodyPr>
          <a:p>
            <a:pPr indent="288290">
              <a:lnSpc>
                <a:spcPct val="130000"/>
              </a:lnSpc>
            </a:pPr>
            <a:r>
              <a:rPr lang="zh-CN" sz="3600" b="1" dirty="0" smtClean="0">
                <a:solidFill>
                  <a:schemeClr val="accent2">
                    <a:lumMod val="75000"/>
                  </a:schemeClr>
                </a:solidFill>
                <a:latin typeface="黑体" panose="02010609060101010101" charset="-122"/>
                <a:ea typeface="黑体" panose="02010609060101010101" charset="-122"/>
                <a:cs typeface="黑体" panose="02010609060101010101" charset="-122"/>
                <a:sym typeface="+mn-lt"/>
              </a:rPr>
              <a:t>（</a:t>
            </a:r>
            <a:r>
              <a:rPr lang="en-US" altLang="zh-CN" sz="3600" b="1" dirty="0" smtClean="0">
                <a:solidFill>
                  <a:schemeClr val="accent2">
                    <a:lumMod val="75000"/>
                  </a:schemeClr>
                </a:solidFill>
                <a:latin typeface="黑体" panose="02010609060101010101" charset="-122"/>
                <a:ea typeface="黑体" panose="02010609060101010101" charset="-122"/>
                <a:cs typeface="黑体" panose="02010609060101010101" charset="-122"/>
                <a:sym typeface="+mn-lt"/>
              </a:rPr>
              <a:t>4</a:t>
            </a:r>
            <a:r>
              <a:rPr lang="zh-CN" altLang="en-US" sz="3600" b="1" dirty="0" smtClean="0">
                <a:solidFill>
                  <a:schemeClr val="accent2">
                    <a:lumMod val="75000"/>
                  </a:schemeClr>
                </a:solidFill>
                <a:latin typeface="黑体" panose="02010609060101010101" charset="-122"/>
                <a:ea typeface="黑体" panose="02010609060101010101" charset="-122"/>
                <a:cs typeface="黑体" panose="02010609060101010101" charset="-122"/>
                <a:sym typeface="+mn-lt"/>
              </a:rPr>
              <a:t>）繁简衬托</a:t>
            </a:r>
            <a:endParaRPr lang="zh-CN" altLang="en-US" sz="3600" b="1" dirty="0" smtClean="0">
              <a:solidFill>
                <a:schemeClr val="accent2">
                  <a:lumMod val="75000"/>
                </a:schemeClr>
              </a:solidFill>
              <a:latin typeface="黑体" panose="02010609060101010101" charset="-122"/>
              <a:ea typeface="黑体" panose="02010609060101010101" charset="-122"/>
              <a:cs typeface="黑体" panose="02010609060101010101" charset="-122"/>
              <a:sym typeface="+mn-lt"/>
            </a:endParaRPr>
          </a:p>
          <a:p>
            <a:pPr indent="288290">
              <a:lnSpc>
                <a:spcPct val="130000"/>
              </a:lnSpc>
            </a:pPr>
            <a:endParaRPr lang="zh-CN" altLang="en-US" sz="3600" b="1" dirty="0" smtClean="0">
              <a:solidFill>
                <a:schemeClr val="accent2">
                  <a:lumMod val="75000"/>
                </a:schemeClr>
              </a:solidFill>
              <a:latin typeface="黑体" panose="02010609060101010101" charset="-122"/>
              <a:ea typeface="黑体" panose="02010609060101010101" charset="-122"/>
              <a:cs typeface="黑体" panose="02010609060101010101" charset="-122"/>
              <a:sym typeface="+mn-lt"/>
            </a:endParaRPr>
          </a:p>
        </p:txBody>
      </p:sp>
      <p:sp>
        <p:nvSpPr>
          <p:cNvPr id="18" name="Rectangle 10"/>
          <p:cNvSpPr/>
          <p:nvPr>
            <p:custDataLst>
              <p:tags r:id="rId5"/>
            </p:custDataLst>
          </p:nvPr>
        </p:nvSpPr>
        <p:spPr>
          <a:xfrm>
            <a:off x="1371600" y="4533900"/>
            <a:ext cx="5473700" cy="2809875"/>
          </a:xfrm>
          <a:prstGeom prst="rect">
            <a:avLst/>
          </a:prstGeom>
          <a:solidFill>
            <a:schemeClr val="accent5">
              <a:lumMod val="60000"/>
              <a:lumOff val="40000"/>
            </a:schemeClr>
          </a:solidFill>
        </p:spPr>
        <p:txBody>
          <a:bodyPr wrap="square">
            <a:spAutoFit/>
          </a:bodyPr>
          <a:p>
            <a:pPr indent="288290">
              <a:lnSpc>
                <a:spcPct val="130000"/>
              </a:lnSpc>
            </a:pPr>
            <a:r>
              <a:rPr lang="en-US" altLang="zh-CN" sz="3400" dirty="0" smtClean="0">
                <a:solidFill>
                  <a:schemeClr val="lt1"/>
                </a:solidFill>
                <a:latin typeface="黑体" panose="02010609060101010101" charset="-122"/>
                <a:ea typeface="黑体" panose="02010609060101010101" charset="-122"/>
                <a:cs typeface="黑体" panose="02010609060101010101" charset="-122"/>
                <a:sym typeface="+mn-lt"/>
              </a:rPr>
              <a:t>    </a:t>
            </a:r>
            <a:r>
              <a:rPr lang="zh-CN" altLang="en-US" sz="3400" dirty="0" smtClean="0">
                <a:solidFill>
                  <a:schemeClr val="lt1"/>
                </a:solidFill>
                <a:latin typeface="黑体" panose="02010609060101010101" charset="-122"/>
                <a:ea typeface="黑体" panose="02010609060101010101" charset="-122"/>
                <a:cs typeface="黑体" panose="02010609060101010101" charset="-122"/>
                <a:sym typeface="+mn-lt"/>
              </a:rPr>
              <a:t>这个版本直接点明</a:t>
            </a:r>
            <a:r>
              <a:rPr lang="en-US" altLang="zh-CN" sz="3400" dirty="0" smtClean="0">
                <a:solidFill>
                  <a:schemeClr val="lt1"/>
                </a:solidFill>
                <a:latin typeface="黑体" panose="02010609060101010101" charset="-122"/>
                <a:ea typeface="黑体" panose="02010609060101010101" charset="-122"/>
                <a:cs typeface="黑体" panose="02010609060101010101" charset="-122"/>
                <a:sym typeface="+mn-lt"/>
              </a:rPr>
              <a:t>“</a:t>
            </a:r>
            <a:r>
              <a:rPr lang="zh-CN" altLang="en-US" sz="3400" dirty="0" smtClean="0">
                <a:solidFill>
                  <a:schemeClr val="lt1"/>
                </a:solidFill>
                <a:latin typeface="黑体" panose="02010609060101010101" charset="-122"/>
                <a:ea typeface="黑体" panose="02010609060101010101" charset="-122"/>
                <a:cs typeface="黑体" panose="02010609060101010101" charset="-122"/>
                <a:sym typeface="+mn-lt"/>
              </a:rPr>
              <a:t>绚丽纹样</a:t>
            </a:r>
            <a:r>
              <a:rPr lang="en-US" altLang="zh-CN" sz="3400" dirty="0" smtClean="0">
                <a:solidFill>
                  <a:schemeClr val="lt1"/>
                </a:solidFill>
                <a:latin typeface="黑体" panose="02010609060101010101" charset="-122"/>
                <a:ea typeface="黑体" panose="02010609060101010101" charset="-122"/>
                <a:cs typeface="黑体" panose="02010609060101010101" charset="-122"/>
                <a:sym typeface="+mn-lt"/>
              </a:rPr>
              <a:t>”</a:t>
            </a:r>
            <a:r>
              <a:rPr lang="zh-CN" altLang="en-US" sz="3400" dirty="0" smtClean="0">
                <a:solidFill>
                  <a:schemeClr val="lt1"/>
                </a:solidFill>
                <a:latin typeface="黑体" panose="02010609060101010101" charset="-122"/>
                <a:ea typeface="黑体" panose="02010609060101010101" charset="-122"/>
                <a:cs typeface="黑体" panose="02010609060101010101" charset="-122"/>
                <a:sym typeface="+mn-lt"/>
              </a:rPr>
              <a:t>与</a:t>
            </a:r>
            <a:r>
              <a:rPr lang="en-US" altLang="zh-CN" sz="3400" dirty="0" smtClean="0">
                <a:solidFill>
                  <a:schemeClr val="lt1"/>
                </a:solidFill>
                <a:latin typeface="黑体" panose="02010609060101010101" charset="-122"/>
                <a:ea typeface="黑体" panose="02010609060101010101" charset="-122"/>
                <a:cs typeface="黑体" panose="02010609060101010101" charset="-122"/>
                <a:sym typeface="+mn-lt"/>
              </a:rPr>
              <a:t>“</a:t>
            </a:r>
            <a:r>
              <a:rPr lang="zh-CN" altLang="en-US" sz="3400" dirty="0" smtClean="0">
                <a:solidFill>
                  <a:schemeClr val="lt1"/>
                </a:solidFill>
                <a:latin typeface="黑体" panose="02010609060101010101" charset="-122"/>
                <a:ea typeface="黑体" panose="02010609060101010101" charset="-122"/>
                <a:cs typeface="黑体" panose="02010609060101010101" charset="-122"/>
                <a:sym typeface="+mn-lt"/>
              </a:rPr>
              <a:t>单纯金属</a:t>
            </a:r>
            <a:r>
              <a:rPr lang="en-US" altLang="zh-CN" sz="3400" dirty="0" smtClean="0">
                <a:solidFill>
                  <a:schemeClr val="lt1"/>
                </a:solidFill>
                <a:latin typeface="黑体" panose="02010609060101010101" charset="-122"/>
                <a:ea typeface="黑体" panose="02010609060101010101" charset="-122"/>
                <a:cs typeface="黑体" panose="02010609060101010101" charset="-122"/>
                <a:sym typeface="+mn-lt"/>
              </a:rPr>
              <a:t>”</a:t>
            </a:r>
            <a:r>
              <a:rPr lang="zh-CN" altLang="en-US" sz="3400" dirty="0" smtClean="0">
                <a:solidFill>
                  <a:schemeClr val="lt1"/>
                </a:solidFill>
                <a:latin typeface="黑体" panose="02010609060101010101" charset="-122"/>
                <a:ea typeface="黑体" panose="02010609060101010101" charset="-122"/>
                <a:cs typeface="黑体" panose="02010609060101010101" charset="-122"/>
                <a:sym typeface="+mn-lt"/>
              </a:rPr>
              <a:t>的对比关系，用</a:t>
            </a:r>
            <a:r>
              <a:rPr lang="en-US" altLang="zh-CN" sz="3400" dirty="0" smtClean="0">
                <a:solidFill>
                  <a:schemeClr val="lt1"/>
                </a:solidFill>
                <a:latin typeface="黑体" panose="02010609060101010101" charset="-122"/>
                <a:ea typeface="黑体" panose="02010609060101010101" charset="-122"/>
                <a:cs typeface="黑体" panose="02010609060101010101" charset="-122"/>
                <a:sym typeface="+mn-lt"/>
              </a:rPr>
              <a:t>“</a:t>
            </a:r>
            <a:r>
              <a:rPr lang="zh-CN" altLang="en-US" sz="3400" dirty="0" smtClean="0">
                <a:solidFill>
                  <a:schemeClr val="lt1"/>
                </a:solidFill>
                <a:latin typeface="黑体" panose="02010609060101010101" charset="-122"/>
                <a:ea typeface="黑体" panose="02010609060101010101" charset="-122"/>
                <a:cs typeface="黑体" panose="02010609060101010101" charset="-122"/>
                <a:sym typeface="+mn-lt"/>
              </a:rPr>
              <a:t>相得益彰</a:t>
            </a:r>
            <a:r>
              <a:rPr lang="en-US" altLang="zh-CN" sz="3400" dirty="0" smtClean="0">
                <a:solidFill>
                  <a:schemeClr val="lt1"/>
                </a:solidFill>
                <a:latin typeface="黑体" panose="02010609060101010101" charset="-122"/>
                <a:ea typeface="黑体" panose="02010609060101010101" charset="-122"/>
                <a:cs typeface="黑体" panose="02010609060101010101" charset="-122"/>
                <a:sym typeface="+mn-lt"/>
              </a:rPr>
              <a:t>”</a:t>
            </a:r>
            <a:r>
              <a:rPr lang="zh-CN" altLang="en-US" sz="3400" dirty="0" smtClean="0">
                <a:solidFill>
                  <a:schemeClr val="lt1"/>
                </a:solidFill>
                <a:latin typeface="黑体" panose="02010609060101010101" charset="-122"/>
                <a:ea typeface="黑体" panose="02010609060101010101" charset="-122"/>
                <a:cs typeface="黑体" panose="02010609060101010101" charset="-122"/>
                <a:sym typeface="+mn-lt"/>
              </a:rPr>
              <a:t>概括效果，简洁有力。</a:t>
            </a:r>
            <a:endParaRPr lang="zh-CN" altLang="en-US" sz="3400" dirty="0" smtClean="0">
              <a:solidFill>
                <a:schemeClr val="lt1"/>
              </a:solidFill>
              <a:latin typeface="黑体" panose="02010609060101010101" charset="-122"/>
              <a:ea typeface="黑体" panose="02010609060101010101" charset="-122"/>
              <a:cs typeface="黑体" panose="02010609060101010101" charset="-122"/>
              <a:sym typeface="+mn-lt"/>
            </a:endParaRPr>
          </a:p>
        </p:txBody>
      </p:sp>
      <p:sp>
        <p:nvSpPr>
          <p:cNvPr id="19" name="右箭头 18"/>
          <p:cNvSpPr/>
          <p:nvPr>
            <p:custDataLst>
              <p:tags r:id="rId6"/>
            </p:custDataLst>
          </p:nvPr>
        </p:nvSpPr>
        <p:spPr>
          <a:xfrm>
            <a:off x="8229600" y="5600700"/>
            <a:ext cx="1020445" cy="579755"/>
          </a:xfrm>
          <a:prstGeom prst="rightArrow">
            <a:avLst/>
          </a:prstGeom>
          <a:solidFill>
            <a:schemeClr val="accent3"/>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solidFill>
                <a:schemeClr val="lt1"/>
              </a:solidFill>
              <a:latin typeface="黑体" panose="02010609060101010101" charset="-122"/>
              <a:ea typeface="黑体" panose="02010609060101010101" charset="-122"/>
            </a:endParaRPr>
          </a:p>
        </p:txBody>
      </p:sp>
      <p:sp>
        <p:nvSpPr>
          <p:cNvPr id="20" name="矩形 19"/>
          <p:cNvSpPr/>
          <p:nvPr>
            <p:custDataLst>
              <p:tags r:id="rId7"/>
            </p:custDataLst>
          </p:nvPr>
        </p:nvSpPr>
        <p:spPr>
          <a:xfrm>
            <a:off x="11125157" y="9258367"/>
            <a:ext cx="4253230" cy="583565"/>
          </a:xfrm>
          <a:prstGeom prst="rect">
            <a:avLst/>
          </a:prstGeom>
        </p:spPr>
        <p:txBody>
          <a:bodyPr wrap="none">
            <a:spAutoFit/>
          </a:bodyPr>
          <a:p>
            <a:r>
              <a:rPr lang="zh-CN" altLang="en-US" sz="3200" b="1" dirty="0" smtClean="0">
                <a:solidFill>
                  <a:schemeClr val="dk1"/>
                </a:solidFill>
                <a:latin typeface="黑体" panose="02010609060101010101" charset="-122"/>
                <a:ea typeface="黑体" panose="02010609060101010101" charset="-122"/>
              </a:rPr>
              <a:t>包装设计中的繁简衬托</a:t>
            </a:r>
            <a:endParaRPr lang="zh-CN" altLang="en-US" sz="3200" b="1" dirty="0" smtClean="0">
              <a:solidFill>
                <a:schemeClr val="dk1"/>
              </a:solidFill>
              <a:latin typeface="黑体" panose="02010609060101010101" charset="-122"/>
              <a:ea typeface="黑体" panose="02010609060101010101" charset="-122"/>
            </a:endParaRPr>
          </a:p>
        </p:txBody>
      </p:sp>
      <p:pic>
        <p:nvPicPr>
          <p:cNvPr id="10243" name="Picture 3"/>
          <p:cNvPicPr>
            <a:picLocks noChangeAspect="1" noChangeArrowheads="1"/>
          </p:cNvPicPr>
          <p:nvPr/>
        </p:nvPicPr>
        <p:blipFill>
          <a:blip r:embed="rId8"/>
          <a:srcRect/>
          <a:stretch>
            <a:fillRect/>
          </a:stretch>
        </p:blipFill>
        <p:spPr bwMode="auto">
          <a:xfrm>
            <a:off x="10439400" y="1669415"/>
            <a:ext cx="5342255" cy="7513955"/>
          </a:xfrm>
          <a:prstGeom prst="rect">
            <a:avLst/>
          </a:prstGeom>
          <a:noFill/>
          <a:ln w="9525">
            <a:noFill/>
            <a:miter lim="800000"/>
            <a:headEnd/>
            <a:tailEnd/>
          </a:ln>
          <a:effectLst/>
        </p:spPr>
      </p:pic>
      <p:sp>
        <p:nvSpPr>
          <p:cNvPr id="13" name="矩形 12"/>
          <p:cNvSpPr/>
          <p:nvPr>
            <p:custDataLst>
              <p:tags r:id="rId9"/>
            </p:custDataLst>
          </p:nvPr>
        </p:nvSpPr>
        <p:spPr>
          <a:xfrm>
            <a:off x="5638800" y="480060"/>
            <a:ext cx="5934710" cy="860425"/>
          </a:xfrm>
          <a:prstGeom prst="rect">
            <a:avLst/>
          </a:prstGeom>
          <a:solidFill>
            <a:schemeClr val="lt1"/>
          </a:solidFill>
        </p:spPr>
        <p:txBody>
          <a:bodyPr wrap="square">
            <a:spAutoFit/>
          </a:bodyPr>
          <a:p>
            <a:r>
              <a:rPr lang="zh-CN" altLang="en-US" sz="5000" b="1" dirty="0" smtClean="0">
                <a:solidFill>
                  <a:schemeClr val="dk1"/>
                </a:solidFill>
                <a:latin typeface="黑体" panose="02010609060101010101" charset="-122"/>
                <a:ea typeface="黑体" panose="02010609060101010101" charset="-122"/>
                <a:cs typeface="黑体" panose="02010609060101010101" charset="-122"/>
              </a:rPr>
              <a:t>  衬托色的运用技巧</a:t>
            </a:r>
            <a:endParaRPr lang="zh-CN" altLang="en-US" sz="5000" b="1" dirty="0" smtClean="0">
              <a:solidFill>
                <a:schemeClr val="dk1"/>
              </a:solidFill>
              <a:latin typeface="黑体" panose="02010609060101010101" charset="-122"/>
              <a:ea typeface="黑体" panose="02010609060101010101" charset="-122"/>
              <a:cs typeface="黑体" panose="02010609060101010101" charset="-122"/>
            </a:endParaRPr>
          </a:p>
        </p:txBody>
      </p:sp>
      <p:pic>
        <p:nvPicPr>
          <p:cNvPr id="2" name="图片 1" descr="logo长条"/>
          <p:cNvPicPr>
            <a:picLocks noChangeAspect="1"/>
          </p:cNvPicPr>
          <p:nvPr userDrawn="1"/>
        </p:nvPicPr>
        <p:blipFill>
          <a:blip r:embed="rId10"/>
          <a:stretch>
            <a:fillRect/>
          </a:stretch>
        </p:blipFill>
        <p:spPr>
          <a:xfrm>
            <a:off x="14173200" y="266700"/>
            <a:ext cx="3811270" cy="713740"/>
          </a:xfrm>
          <a:prstGeom prst="rect">
            <a:avLst/>
          </a:prstGeom>
        </p:spPr>
      </p:pic>
    </p:spTree>
    <p:custDataLst>
      <p:tags r:id="rId11"/>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1" name="图片 10"/>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pic>
        <p:nvPicPr>
          <p:cNvPr id="11266" name="Picture 2"/>
          <p:cNvPicPr>
            <a:picLocks noChangeAspect="1" noChangeArrowheads="1"/>
          </p:cNvPicPr>
          <p:nvPr/>
        </p:nvPicPr>
        <p:blipFill>
          <a:blip r:embed="rId3"/>
          <a:srcRect/>
          <a:stretch>
            <a:fillRect/>
          </a:stretch>
        </p:blipFill>
        <p:spPr bwMode="auto">
          <a:xfrm>
            <a:off x="9930765" y="4000500"/>
            <a:ext cx="6076950" cy="5331460"/>
          </a:xfrm>
          <a:prstGeom prst="rect">
            <a:avLst/>
          </a:prstGeom>
          <a:noFill/>
          <a:ln w="9525">
            <a:noFill/>
            <a:miter lim="800000"/>
            <a:headEnd/>
            <a:tailEnd/>
          </a:ln>
          <a:effectLst/>
        </p:spPr>
      </p:pic>
      <p:sp>
        <p:nvSpPr>
          <p:cNvPr id="8" name="Rectangle 10"/>
          <p:cNvSpPr/>
          <p:nvPr>
            <p:custDataLst>
              <p:tags r:id="rId4"/>
            </p:custDataLst>
          </p:nvPr>
        </p:nvSpPr>
        <p:spPr>
          <a:xfrm>
            <a:off x="1351915" y="4076700"/>
            <a:ext cx="5953760" cy="5295900"/>
          </a:xfrm>
          <a:prstGeom prst="rect">
            <a:avLst/>
          </a:prstGeom>
          <a:solidFill>
            <a:schemeClr val="accent2">
              <a:lumMod val="75000"/>
            </a:schemeClr>
          </a:solidFill>
        </p:spPr>
        <p:txBody>
          <a:bodyPr wrap="square">
            <a:noAutofit/>
          </a:bodyPr>
          <a:p>
            <a:pPr indent="288290">
              <a:lnSpc>
                <a:spcPct val="130000"/>
              </a:lnSpc>
            </a:pPr>
            <a:endParaRPr lang="zh-CN" altLang="en-US" sz="2000" dirty="0" smtClean="0">
              <a:solidFill>
                <a:schemeClr val="lt1"/>
              </a:solidFill>
              <a:latin typeface="黑体" panose="02010609060101010101" charset="-122"/>
              <a:ea typeface="黑体" panose="02010609060101010101" charset="-122"/>
              <a:cs typeface="黑体" panose="02010609060101010101" charset="-122"/>
              <a:sym typeface="+mn-lt"/>
            </a:endParaRPr>
          </a:p>
          <a:p>
            <a:pPr indent="288290">
              <a:lnSpc>
                <a:spcPct val="130000"/>
              </a:lnSpc>
            </a:pPr>
            <a:r>
              <a:rPr lang="en-US" altLang="zh-CN" sz="3600" dirty="0" smtClean="0">
                <a:solidFill>
                  <a:schemeClr val="lt1"/>
                </a:solidFill>
                <a:latin typeface="黑体" panose="02010609060101010101" charset="-122"/>
                <a:ea typeface="黑体" panose="02010609060101010101" charset="-122"/>
                <a:cs typeface="黑体" panose="02010609060101010101" charset="-122"/>
                <a:sym typeface="+mn-lt"/>
              </a:rPr>
              <a:t>   </a:t>
            </a:r>
            <a:r>
              <a:rPr lang="zh-CN" altLang="en-US" sz="3600" dirty="0" smtClean="0">
                <a:solidFill>
                  <a:schemeClr val="lt1"/>
                </a:solidFill>
                <a:latin typeface="黑体" panose="02010609060101010101" charset="-122"/>
                <a:ea typeface="黑体" panose="02010609060101010101" charset="-122"/>
                <a:cs typeface="黑体" panose="02010609060101010101" charset="-122"/>
                <a:sym typeface="+mn-lt"/>
              </a:rPr>
              <a:t>界面以低明度色为主，</a:t>
            </a:r>
            <a:r>
              <a:rPr lang="zh-CN" altLang="en-US" sz="3600" b="1" dirty="0" smtClean="0">
                <a:solidFill>
                  <a:schemeClr val="lt1"/>
                </a:solidFill>
                <a:latin typeface="黑体" panose="02010609060101010101" charset="-122"/>
                <a:ea typeface="黑体" panose="02010609060101010101" charset="-122"/>
                <a:cs typeface="黑体" panose="02010609060101010101" charset="-122"/>
                <a:sym typeface="+mn-lt"/>
              </a:rPr>
              <a:t>指示性按键采用高明度色</a:t>
            </a:r>
            <a:r>
              <a:rPr lang="zh-CN" altLang="en-US" sz="3600" dirty="0" smtClean="0">
                <a:solidFill>
                  <a:schemeClr val="lt1"/>
                </a:solidFill>
                <a:latin typeface="黑体" panose="02010609060101010101" charset="-122"/>
                <a:ea typeface="黑体" panose="02010609060101010101" charset="-122"/>
                <a:cs typeface="黑体" panose="02010609060101010101" charset="-122"/>
                <a:sym typeface="+mn-lt"/>
              </a:rPr>
              <a:t>，</a:t>
            </a:r>
            <a:r>
              <a:rPr lang="zh-CN" altLang="en-US" sz="3600" b="1" dirty="0" smtClean="0">
                <a:solidFill>
                  <a:schemeClr val="lt1"/>
                </a:solidFill>
                <a:latin typeface="黑体" panose="02010609060101010101" charset="-122"/>
                <a:ea typeface="黑体" panose="02010609060101010101" charset="-122"/>
                <a:cs typeface="黑体" panose="02010609060101010101" charset="-122"/>
                <a:sym typeface="+mn-lt"/>
              </a:rPr>
              <a:t>起到点缀画面的作用，</a:t>
            </a:r>
            <a:r>
              <a:rPr lang="zh-CN" altLang="en-US" sz="3600" dirty="0" smtClean="0">
                <a:solidFill>
                  <a:schemeClr val="lt1"/>
                </a:solidFill>
                <a:latin typeface="黑体" panose="02010609060101010101" charset="-122"/>
                <a:ea typeface="黑体" panose="02010609060101010101" charset="-122"/>
                <a:cs typeface="黑体" panose="02010609060101010101" charset="-122"/>
                <a:sym typeface="+mn-lt"/>
              </a:rPr>
              <a:t>使用者能够快速了解界面的交互方式，同时使画面显得活泼、富有生气。</a:t>
            </a:r>
            <a:endParaRPr lang="en-US" altLang="zh-CN" sz="3600" dirty="0" smtClean="0">
              <a:solidFill>
                <a:schemeClr val="lt1"/>
              </a:solidFill>
              <a:latin typeface="黑体" panose="02010609060101010101" charset="-122"/>
              <a:ea typeface="黑体" panose="02010609060101010101" charset="-122"/>
              <a:cs typeface="黑体" panose="02010609060101010101" charset="-122"/>
              <a:sym typeface="+mn-lt"/>
            </a:endParaRPr>
          </a:p>
          <a:p>
            <a:pPr indent="288290">
              <a:lnSpc>
                <a:spcPct val="130000"/>
              </a:lnSpc>
            </a:pPr>
            <a:endParaRPr lang="en-US" altLang="zh-CN" sz="3600" dirty="0" smtClean="0">
              <a:solidFill>
                <a:schemeClr val="lt1"/>
              </a:solidFill>
              <a:latin typeface="黑体" panose="02010609060101010101" charset="-122"/>
              <a:ea typeface="黑体" panose="02010609060101010101" charset="-122"/>
              <a:cs typeface="黑体" panose="02010609060101010101" charset="-122"/>
              <a:sym typeface="+mn-lt"/>
            </a:endParaRPr>
          </a:p>
        </p:txBody>
      </p:sp>
      <p:sp>
        <p:nvSpPr>
          <p:cNvPr id="18" name="右箭头 17"/>
          <p:cNvSpPr/>
          <p:nvPr>
            <p:custDataLst>
              <p:tags r:id="rId5"/>
            </p:custDataLst>
          </p:nvPr>
        </p:nvSpPr>
        <p:spPr>
          <a:xfrm>
            <a:off x="8000840" y="6057705"/>
            <a:ext cx="676142" cy="579551"/>
          </a:xfrm>
          <a:prstGeom prst="rightArrow">
            <a:avLst/>
          </a:prstGeom>
          <a:solidFill>
            <a:schemeClr val="accent3"/>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solidFill>
                <a:schemeClr val="lt1"/>
              </a:solidFill>
              <a:latin typeface="黑体" panose="02010609060101010101" charset="-122"/>
              <a:ea typeface="黑体" panose="02010609060101010101" charset="-122"/>
            </a:endParaRPr>
          </a:p>
        </p:txBody>
      </p:sp>
      <p:sp>
        <p:nvSpPr>
          <p:cNvPr id="13" name="矩形 12"/>
          <p:cNvSpPr/>
          <p:nvPr>
            <p:custDataLst>
              <p:tags r:id="rId6"/>
            </p:custDataLst>
          </p:nvPr>
        </p:nvSpPr>
        <p:spPr>
          <a:xfrm>
            <a:off x="10439210" y="9410422"/>
            <a:ext cx="5067300" cy="583565"/>
          </a:xfrm>
          <a:prstGeom prst="rect">
            <a:avLst/>
          </a:prstGeom>
          <a:solidFill>
            <a:schemeClr val="lt1"/>
          </a:solidFill>
        </p:spPr>
        <p:txBody>
          <a:bodyPr wrap="none">
            <a:spAutoFit/>
          </a:bodyPr>
          <a:p>
            <a:r>
              <a:rPr lang="zh-CN" altLang="en-US" sz="3200" b="1" dirty="0" smtClean="0">
                <a:solidFill>
                  <a:schemeClr val="dk1"/>
                </a:solidFill>
                <a:latin typeface="黑体" panose="02010609060101010101" charset="-122"/>
                <a:ea typeface="黑体" panose="02010609060101010101" charset="-122"/>
              </a:rPr>
              <a:t>点缀色在界面设计中的应用</a:t>
            </a:r>
            <a:endParaRPr lang="zh-CN" altLang="en-US" sz="3200" b="1" dirty="0" smtClean="0">
              <a:solidFill>
                <a:schemeClr val="dk1"/>
              </a:solidFill>
              <a:latin typeface="黑体" panose="02010609060101010101" charset="-122"/>
              <a:ea typeface="黑体" panose="02010609060101010101" charset="-122"/>
            </a:endParaRPr>
          </a:p>
        </p:txBody>
      </p:sp>
      <p:sp>
        <p:nvSpPr>
          <p:cNvPr id="19" name="矩形 18"/>
          <p:cNvSpPr/>
          <p:nvPr>
            <p:custDataLst>
              <p:tags r:id="rId7"/>
            </p:custDataLst>
          </p:nvPr>
        </p:nvSpPr>
        <p:spPr>
          <a:xfrm>
            <a:off x="1904813" y="1170644"/>
            <a:ext cx="5008880" cy="675640"/>
          </a:xfrm>
          <a:prstGeom prst="rect">
            <a:avLst/>
          </a:prstGeom>
        </p:spPr>
        <p:txBody>
          <a:bodyPr wrap="none">
            <a:spAutoFit/>
          </a:bodyPr>
          <a:p>
            <a:pPr algn="l"/>
            <a:r>
              <a:rPr lang="zh-CN" altLang="en-US" sz="3800" dirty="0" smtClean="0">
                <a:solidFill>
                  <a:schemeClr val="accent2">
                    <a:lumMod val="75000"/>
                  </a:schemeClr>
                </a:solidFill>
                <a:latin typeface="黑体" panose="02010609060101010101" charset="-122"/>
                <a:ea typeface="黑体" panose="02010609060101010101" charset="-122"/>
              </a:rPr>
              <a:t>（三）</a:t>
            </a:r>
            <a:r>
              <a:rPr lang="zh-CN" altLang="en-US" sz="3800" dirty="0" smtClean="0">
                <a:solidFill>
                  <a:schemeClr val="accent2">
                    <a:lumMod val="75000"/>
                  </a:schemeClr>
                </a:solidFill>
                <a:latin typeface="黑体" panose="02010609060101010101" charset="-122"/>
                <a:ea typeface="黑体" panose="02010609060101010101" charset="-122"/>
                <a:sym typeface="+mn-ea"/>
              </a:rPr>
              <a:t>色彩调和的原则</a:t>
            </a:r>
            <a:endParaRPr lang="zh-CN" altLang="en-US" sz="3800" dirty="0" smtClean="0">
              <a:solidFill>
                <a:schemeClr val="accent2">
                  <a:lumMod val="75000"/>
                </a:schemeClr>
              </a:solidFill>
              <a:latin typeface="黑体" panose="02010609060101010101" charset="-122"/>
              <a:ea typeface="黑体" panose="02010609060101010101" charset="-122"/>
              <a:sym typeface="+mn-ea"/>
            </a:endParaRPr>
          </a:p>
        </p:txBody>
      </p:sp>
      <p:sp>
        <p:nvSpPr>
          <p:cNvPr id="20" name="Rectangle 10"/>
          <p:cNvSpPr/>
          <p:nvPr>
            <p:custDataLst>
              <p:tags r:id="rId8"/>
            </p:custDataLst>
          </p:nvPr>
        </p:nvSpPr>
        <p:spPr>
          <a:xfrm>
            <a:off x="1904830" y="1790888"/>
            <a:ext cx="13484429" cy="811530"/>
          </a:xfrm>
          <a:prstGeom prst="rect">
            <a:avLst/>
          </a:prstGeom>
        </p:spPr>
        <p:txBody>
          <a:bodyPr wrap="square">
            <a:spAutoFit/>
          </a:bodyPr>
          <a:p>
            <a:pPr indent="288290" algn="just">
              <a:lnSpc>
                <a:spcPct val="130000"/>
              </a:lnSpc>
            </a:pPr>
            <a:r>
              <a:rPr lang="zh-CN" altLang="en-US" sz="3600" dirty="0" smtClean="0">
                <a:solidFill>
                  <a:schemeClr val="dk1"/>
                </a:solidFill>
                <a:latin typeface="黑体" panose="02010609060101010101" charset="-122"/>
                <a:ea typeface="黑体" panose="02010609060101010101" charset="-122"/>
                <a:cs typeface="黑体" panose="02010609060101010101" charset="-122"/>
                <a:sym typeface="+mn-lt"/>
              </a:rPr>
              <a:t> </a:t>
            </a:r>
            <a:r>
              <a:rPr lang="en-US" altLang="zh-CN" sz="3600" b="1" dirty="0" smtClean="0">
                <a:solidFill>
                  <a:schemeClr val="dk1"/>
                </a:solidFill>
                <a:latin typeface="黑体" panose="02010609060101010101" charset="-122"/>
                <a:ea typeface="黑体" panose="02010609060101010101" charset="-122"/>
                <a:cs typeface="黑体" panose="02010609060101010101" charset="-122"/>
                <a:sym typeface="+mn-lt"/>
              </a:rPr>
              <a:t>1.</a:t>
            </a:r>
            <a:r>
              <a:rPr lang="zh-CN" altLang="en-US" sz="3600" b="1" dirty="0" smtClean="0">
                <a:solidFill>
                  <a:schemeClr val="dk1"/>
                </a:solidFill>
                <a:latin typeface="黑体" panose="02010609060101010101" charset="-122"/>
                <a:ea typeface="黑体" panose="02010609060101010101" charset="-122"/>
                <a:cs typeface="黑体" panose="02010609060101010101" charset="-122"/>
                <a:sym typeface="+mn-lt"/>
              </a:rPr>
              <a:t>主次原则</a:t>
            </a:r>
            <a:endParaRPr lang="zh-CN" altLang="en-US" sz="3600" b="1" dirty="0" smtClean="0">
              <a:solidFill>
                <a:schemeClr val="dk1"/>
              </a:solidFill>
              <a:latin typeface="黑体" panose="02010609060101010101" charset="-122"/>
              <a:ea typeface="黑体" panose="02010609060101010101" charset="-122"/>
              <a:cs typeface="黑体" panose="02010609060101010101" charset="-122"/>
              <a:sym typeface="+mn-lt"/>
            </a:endParaRPr>
          </a:p>
        </p:txBody>
      </p:sp>
      <p:sp>
        <p:nvSpPr>
          <p:cNvPr id="21" name="TextBox 10"/>
          <p:cNvSpPr txBox="1"/>
          <p:nvPr>
            <p:custDataLst>
              <p:tags r:id="rId9"/>
            </p:custDataLst>
          </p:nvPr>
        </p:nvSpPr>
        <p:spPr>
          <a:xfrm>
            <a:off x="1785620" y="324485"/>
            <a:ext cx="9082405" cy="1538605"/>
          </a:xfrm>
          <a:prstGeom prst="rect">
            <a:avLst/>
          </a:prstGeom>
        </p:spPr>
        <p:txBody>
          <a:bodyPr wrap="square" lIns="0" tIns="0" rIns="0" bIns="0" rtlCol="0" anchor="t">
            <a:spAutoFit/>
          </a:bodyPr>
          <a:p>
            <a:pPr algn="l">
              <a:lnSpc>
                <a:spcPct val="100000"/>
              </a:lnSpc>
            </a:pPr>
            <a:r>
              <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思源黑体 1 Bold" panose="020B0800000000000000" charset="-122"/>
              </a:rPr>
              <a:t>一、</a:t>
            </a:r>
            <a:r>
              <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方正兰亭粗黑_GBK" panose="02000000000000000000" pitchFamily="2" charset="-122"/>
              </a:rPr>
              <a:t>色彩调和概述</a:t>
            </a:r>
            <a:endPar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endParaRPr>
          </a:p>
          <a:p>
            <a:pPr algn="l">
              <a:lnSpc>
                <a:spcPct val="100000"/>
              </a:lnSpc>
            </a:pPr>
            <a:endPar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思源黑体 1 Bold" panose="020B0800000000000000" charset="-122"/>
            </a:endParaRPr>
          </a:p>
        </p:txBody>
      </p:sp>
      <p:pic>
        <p:nvPicPr>
          <p:cNvPr id="2" name="图片 1" descr="logo长条"/>
          <p:cNvPicPr>
            <a:picLocks noChangeAspect="1"/>
          </p:cNvPicPr>
          <p:nvPr userDrawn="1"/>
        </p:nvPicPr>
        <p:blipFill>
          <a:blip r:embed="rId10"/>
          <a:stretch>
            <a:fillRect/>
          </a:stretch>
        </p:blipFill>
        <p:spPr>
          <a:xfrm>
            <a:off x="14173200" y="266700"/>
            <a:ext cx="3811270" cy="713740"/>
          </a:xfrm>
          <a:prstGeom prst="rect">
            <a:avLst/>
          </a:prstGeom>
        </p:spPr>
      </p:pic>
    </p:spTree>
    <p:custDataLst>
      <p:tags r:id="rId1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14" name="矩形 13"/>
          <p:cNvSpPr/>
          <p:nvPr/>
        </p:nvSpPr>
        <p:spPr>
          <a:xfrm>
            <a:off x="1752413" y="467699"/>
            <a:ext cx="3615690" cy="783590"/>
          </a:xfrm>
          <a:prstGeom prst="rect">
            <a:avLst/>
          </a:prstGeom>
        </p:spPr>
        <p:txBody>
          <a:bodyPr wrap="none">
            <a:spAutoFit/>
          </a:bodyPr>
          <a:p>
            <a:pPr algn="l"/>
            <a:r>
              <a:rPr lang="zh-CN" altLang="en-US" sz="4500" b="1" dirty="0" smtClean="0">
                <a:solidFill>
                  <a:srgbClr val="000000"/>
                </a:solidFill>
                <a:latin typeface="黑体" panose="02010609060101010101" charset="-122"/>
                <a:ea typeface="黑体" panose="02010609060101010101" charset="-122"/>
                <a:sym typeface="+mn-ea"/>
              </a:rPr>
              <a:t>点缀色的应用</a:t>
            </a:r>
            <a:endParaRPr lang="zh-CN" altLang="en-US" sz="4500" b="1" dirty="0" smtClean="0">
              <a:solidFill>
                <a:srgbClr val="000000"/>
              </a:solidFill>
              <a:latin typeface="黑体" panose="02010609060101010101" charset="-122"/>
              <a:ea typeface="黑体" panose="02010609060101010101" charset="-122"/>
              <a:sym typeface="+mn-ea"/>
            </a:endParaRPr>
          </a:p>
        </p:txBody>
      </p:sp>
      <p:pic>
        <p:nvPicPr>
          <p:cNvPr id="12290" name="Picture 2"/>
          <p:cNvPicPr>
            <a:picLocks noChangeAspect="1" noChangeArrowheads="1"/>
          </p:cNvPicPr>
          <p:nvPr/>
        </p:nvPicPr>
        <p:blipFill>
          <a:blip r:embed="rId3"/>
          <a:srcRect/>
          <a:stretch>
            <a:fillRect/>
          </a:stretch>
        </p:blipFill>
        <p:spPr bwMode="auto">
          <a:xfrm>
            <a:off x="9283065" y="1104900"/>
            <a:ext cx="5991860" cy="7835265"/>
          </a:xfrm>
          <a:prstGeom prst="rect">
            <a:avLst/>
          </a:prstGeom>
          <a:noFill/>
          <a:ln w="9525">
            <a:noFill/>
            <a:miter lim="800000"/>
            <a:headEnd/>
            <a:tailEnd/>
          </a:ln>
          <a:effectLst/>
        </p:spPr>
      </p:pic>
      <p:sp>
        <p:nvSpPr>
          <p:cNvPr id="9" name="矩形 8"/>
          <p:cNvSpPr/>
          <p:nvPr>
            <p:custDataLst>
              <p:tags r:id="rId4"/>
            </p:custDataLst>
          </p:nvPr>
        </p:nvSpPr>
        <p:spPr>
          <a:xfrm>
            <a:off x="9787119" y="9076179"/>
            <a:ext cx="4983480" cy="506730"/>
          </a:xfrm>
          <a:prstGeom prst="rect">
            <a:avLst/>
          </a:prstGeom>
          <a:solidFill>
            <a:srgbClr val="C00000"/>
          </a:solidFill>
        </p:spPr>
        <p:txBody>
          <a:bodyPr wrap="none">
            <a:spAutoFit/>
          </a:bodyPr>
          <a:p>
            <a:r>
              <a:rPr lang="zh-CN" altLang="en-US" sz="2700" dirty="0" smtClean="0">
                <a:solidFill>
                  <a:schemeClr val="lt1"/>
                </a:solidFill>
                <a:latin typeface="黑体" panose="02010609060101010101" charset="-122"/>
                <a:ea typeface="黑体" panose="02010609060101010101" charset="-122"/>
              </a:rPr>
              <a:t>点缀色在办公空间设计中的应用</a:t>
            </a:r>
            <a:endParaRPr lang="zh-CN" altLang="en-US" sz="2700" dirty="0" smtClean="0">
              <a:solidFill>
                <a:schemeClr val="lt1"/>
              </a:solidFill>
              <a:latin typeface="黑体" panose="02010609060101010101" charset="-122"/>
              <a:ea typeface="黑体" panose="02010609060101010101" charset="-122"/>
            </a:endParaRPr>
          </a:p>
        </p:txBody>
      </p:sp>
      <p:sp>
        <p:nvSpPr>
          <p:cNvPr id="10" name="Rectangle 10"/>
          <p:cNvSpPr/>
          <p:nvPr>
            <p:custDataLst>
              <p:tags r:id="rId5"/>
            </p:custDataLst>
          </p:nvPr>
        </p:nvSpPr>
        <p:spPr>
          <a:xfrm>
            <a:off x="1295400" y="3924300"/>
            <a:ext cx="5840095" cy="5250180"/>
          </a:xfrm>
          <a:prstGeom prst="rect">
            <a:avLst/>
          </a:prstGeom>
          <a:solidFill>
            <a:schemeClr val="accent2">
              <a:lumMod val="75000"/>
            </a:schemeClr>
          </a:solidFill>
        </p:spPr>
        <p:txBody>
          <a:bodyPr wrap="square">
            <a:spAutoFit/>
          </a:bodyPr>
          <a:p>
            <a:pPr indent="288290">
              <a:lnSpc>
                <a:spcPct val="130000"/>
              </a:lnSpc>
            </a:pPr>
            <a:endParaRPr lang="en-US" altLang="zh-CN" sz="3000" dirty="0" smtClean="0">
              <a:solidFill>
                <a:schemeClr val="lt1"/>
              </a:solidFill>
              <a:latin typeface="黑体" panose="02010609060101010101" charset="-122"/>
              <a:ea typeface="黑体" panose="02010609060101010101" charset="-122"/>
              <a:cs typeface="黑体" panose="02010609060101010101" charset="-122"/>
              <a:sym typeface="+mn-lt"/>
            </a:endParaRPr>
          </a:p>
          <a:p>
            <a:pPr indent="288290">
              <a:lnSpc>
                <a:spcPct val="130000"/>
              </a:lnSpc>
            </a:pPr>
            <a:r>
              <a:rPr lang="en-US" altLang="zh-CN" sz="3000" dirty="0" smtClean="0">
                <a:solidFill>
                  <a:schemeClr val="lt1"/>
                </a:solidFill>
                <a:latin typeface="黑体" panose="02010609060101010101" charset="-122"/>
                <a:ea typeface="黑体" panose="02010609060101010101" charset="-122"/>
                <a:cs typeface="黑体" panose="02010609060101010101" charset="-122"/>
                <a:sym typeface="+mn-lt"/>
              </a:rPr>
              <a:t>  </a:t>
            </a:r>
            <a:r>
              <a:rPr lang="en-US" altLang="zh-CN" sz="3800" dirty="0" smtClean="0">
                <a:solidFill>
                  <a:schemeClr val="lt1"/>
                </a:solidFill>
                <a:latin typeface="黑体" panose="02010609060101010101" charset="-122"/>
                <a:ea typeface="黑体" panose="02010609060101010101" charset="-122"/>
                <a:cs typeface="黑体" panose="02010609060101010101" charset="-122"/>
                <a:sym typeface="+mn-lt"/>
              </a:rPr>
              <a:t>  </a:t>
            </a:r>
            <a:r>
              <a:rPr lang="zh-CN" altLang="en-US" sz="3800" dirty="0" smtClean="0">
                <a:solidFill>
                  <a:schemeClr val="lt1"/>
                </a:solidFill>
                <a:latin typeface="黑体" panose="02010609060101010101" charset="-122"/>
                <a:ea typeface="黑体" panose="02010609060101010101" charset="-122"/>
                <a:cs typeface="黑体" panose="02010609060101010101" charset="-122"/>
                <a:sym typeface="+mn-lt"/>
              </a:rPr>
              <a:t>办公室吊顶采用了鲜艳的红色，与四周的无彩色形成鲜明的对比，使人眼前一亮，为乏味的工作生活增添了激情与活力。</a:t>
            </a:r>
            <a:endParaRPr lang="en-US" altLang="zh-CN" sz="3800" dirty="0" smtClean="0">
              <a:solidFill>
                <a:schemeClr val="lt1"/>
              </a:solidFill>
              <a:latin typeface="黑体" panose="02010609060101010101" charset="-122"/>
              <a:ea typeface="黑体" panose="02010609060101010101" charset="-122"/>
              <a:cs typeface="黑体" panose="02010609060101010101" charset="-122"/>
              <a:sym typeface="+mn-lt"/>
            </a:endParaRPr>
          </a:p>
          <a:p>
            <a:pPr indent="288290">
              <a:lnSpc>
                <a:spcPct val="130000"/>
              </a:lnSpc>
            </a:pPr>
            <a:endParaRPr lang="en-US" altLang="zh-CN" sz="3800" dirty="0" smtClean="0">
              <a:solidFill>
                <a:schemeClr val="lt1"/>
              </a:solidFill>
              <a:latin typeface="黑体" panose="02010609060101010101" charset="-122"/>
              <a:ea typeface="黑体" panose="02010609060101010101" charset="-122"/>
              <a:cs typeface="黑体" panose="02010609060101010101" charset="-122"/>
              <a:sym typeface="+mn-lt"/>
            </a:endParaRPr>
          </a:p>
        </p:txBody>
      </p:sp>
      <p:sp>
        <p:nvSpPr>
          <p:cNvPr id="11" name="右箭头 10"/>
          <p:cNvSpPr/>
          <p:nvPr>
            <p:custDataLst>
              <p:tags r:id="rId6"/>
            </p:custDataLst>
          </p:nvPr>
        </p:nvSpPr>
        <p:spPr>
          <a:xfrm>
            <a:off x="7772625" y="5981800"/>
            <a:ext cx="676142" cy="579551"/>
          </a:xfrm>
          <a:prstGeom prst="rightArrow">
            <a:avLst/>
          </a:prstGeom>
          <a:solidFill>
            <a:schemeClr val="accent3"/>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solidFill>
                <a:schemeClr val="lt1"/>
              </a:solidFill>
              <a:latin typeface="黑体" panose="02010609060101010101" charset="-122"/>
              <a:ea typeface="黑体" panose="02010609060101010101" charset="-122"/>
            </a:endParaRPr>
          </a:p>
        </p:txBody>
      </p:sp>
      <p:pic>
        <p:nvPicPr>
          <p:cNvPr id="2" name="图片 1" descr="logo长条"/>
          <p:cNvPicPr>
            <a:picLocks noChangeAspect="1"/>
          </p:cNvPicPr>
          <p:nvPr userDrawn="1"/>
        </p:nvPicPr>
        <p:blipFill>
          <a:blip r:embed="rId7"/>
          <a:stretch>
            <a:fillRect/>
          </a:stretch>
        </p:blipFill>
        <p:spPr>
          <a:xfrm>
            <a:off x="14173200" y="266700"/>
            <a:ext cx="3811270" cy="713740"/>
          </a:xfrm>
          <a:prstGeom prst="rect">
            <a:avLst/>
          </a:prstGeom>
        </p:spPr>
      </p:pic>
    </p:spTree>
    <p:custDataLst>
      <p:tags r:id="rId8"/>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16" name="TextBox 10"/>
          <p:cNvSpPr txBox="1"/>
          <p:nvPr>
            <p:custDataLst>
              <p:tags r:id="rId3"/>
            </p:custDataLst>
          </p:nvPr>
        </p:nvSpPr>
        <p:spPr>
          <a:xfrm>
            <a:off x="1524000" y="419100"/>
            <a:ext cx="9082405" cy="1538605"/>
          </a:xfrm>
          <a:prstGeom prst="rect">
            <a:avLst/>
          </a:prstGeom>
        </p:spPr>
        <p:txBody>
          <a:bodyPr wrap="square" lIns="0" tIns="0" rIns="0" bIns="0" rtlCol="0" anchor="t">
            <a:spAutoFit/>
          </a:bodyPr>
          <a:p>
            <a:pPr algn="l">
              <a:lnSpc>
                <a:spcPct val="100000"/>
              </a:lnSpc>
            </a:pPr>
            <a:r>
              <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思源黑体 1 Bold" panose="020B0800000000000000" charset="-122"/>
              </a:rPr>
              <a:t>一、</a:t>
            </a:r>
            <a:r>
              <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方正兰亭粗黑_GBK" panose="02000000000000000000" pitchFamily="2" charset="-122"/>
              </a:rPr>
              <a:t>色彩调和概述</a:t>
            </a:r>
            <a:endPar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endParaRPr>
          </a:p>
          <a:p>
            <a:pPr algn="l">
              <a:lnSpc>
                <a:spcPct val="100000"/>
              </a:lnSpc>
            </a:pPr>
            <a:endPar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思源黑体 1 Bold" panose="020B0800000000000000" charset="-122"/>
            </a:endParaRPr>
          </a:p>
        </p:txBody>
      </p:sp>
      <p:sp>
        <p:nvSpPr>
          <p:cNvPr id="14" name="矩形 13"/>
          <p:cNvSpPr/>
          <p:nvPr>
            <p:custDataLst>
              <p:tags r:id="rId4"/>
            </p:custDataLst>
          </p:nvPr>
        </p:nvSpPr>
        <p:spPr>
          <a:xfrm>
            <a:off x="1447613" y="1257004"/>
            <a:ext cx="5008880" cy="675640"/>
          </a:xfrm>
          <a:prstGeom prst="rect">
            <a:avLst/>
          </a:prstGeom>
        </p:spPr>
        <p:txBody>
          <a:bodyPr wrap="none">
            <a:spAutoFit/>
          </a:bodyPr>
          <a:p>
            <a:pPr algn="l"/>
            <a:r>
              <a:rPr lang="zh-CN" altLang="en-US" sz="3800" dirty="0" smtClean="0">
                <a:solidFill>
                  <a:schemeClr val="accent2">
                    <a:lumMod val="75000"/>
                  </a:schemeClr>
                </a:solidFill>
                <a:latin typeface="黑体" panose="02010609060101010101" charset="-122"/>
                <a:ea typeface="黑体" panose="02010609060101010101" charset="-122"/>
              </a:rPr>
              <a:t>（二）</a:t>
            </a:r>
            <a:r>
              <a:rPr lang="zh-CN" altLang="en-US" sz="3800" dirty="0" smtClean="0">
                <a:solidFill>
                  <a:schemeClr val="accent2">
                    <a:lumMod val="75000"/>
                  </a:schemeClr>
                </a:solidFill>
                <a:latin typeface="黑体" panose="02010609060101010101" charset="-122"/>
                <a:ea typeface="黑体" panose="02010609060101010101" charset="-122"/>
                <a:sym typeface="+mn-ea"/>
              </a:rPr>
              <a:t>色彩调和的原则</a:t>
            </a:r>
            <a:endParaRPr lang="zh-CN" altLang="en-US" sz="3800" dirty="0" smtClean="0">
              <a:solidFill>
                <a:schemeClr val="accent2">
                  <a:lumMod val="75000"/>
                </a:schemeClr>
              </a:solidFill>
              <a:latin typeface="黑体" panose="02010609060101010101" charset="-122"/>
              <a:ea typeface="黑体" panose="02010609060101010101" charset="-122"/>
              <a:sym typeface="+mn-ea"/>
            </a:endParaRPr>
          </a:p>
        </p:txBody>
      </p:sp>
      <p:sp>
        <p:nvSpPr>
          <p:cNvPr id="15" name="Rectangle 10"/>
          <p:cNvSpPr/>
          <p:nvPr/>
        </p:nvSpPr>
        <p:spPr>
          <a:xfrm>
            <a:off x="914400" y="1871345"/>
            <a:ext cx="5542915" cy="850900"/>
          </a:xfrm>
          <a:prstGeom prst="rect">
            <a:avLst/>
          </a:prstGeom>
        </p:spPr>
        <p:txBody>
          <a:bodyPr wrap="square">
            <a:spAutoFit/>
          </a:bodyPr>
          <a:p>
            <a:pPr indent="288290" algn="just">
              <a:lnSpc>
                <a:spcPct val="130000"/>
              </a:lnSpc>
            </a:pPr>
            <a:r>
              <a:rPr lang="en-US" altLang="zh-CN" sz="3800" b="1" dirty="0" smtClean="0">
                <a:solidFill>
                  <a:srgbClr val="000000"/>
                </a:solidFill>
                <a:latin typeface="黑体" panose="02010609060101010101" charset="-122"/>
                <a:ea typeface="黑体" panose="02010609060101010101" charset="-122"/>
                <a:cs typeface="黑体" panose="02010609060101010101" charset="-122"/>
                <a:sym typeface="+mn-lt"/>
              </a:rPr>
              <a:t>      2.</a:t>
            </a:r>
            <a:r>
              <a:rPr lang="zh-CN" altLang="en-US" sz="3800" b="1" dirty="0" smtClean="0">
                <a:solidFill>
                  <a:srgbClr val="000000"/>
                </a:solidFill>
                <a:latin typeface="黑体" panose="02010609060101010101" charset="-122"/>
                <a:ea typeface="黑体" panose="02010609060101010101" charset="-122"/>
                <a:cs typeface="黑体" panose="02010609060101010101" charset="-122"/>
                <a:sym typeface="+mn-lt"/>
              </a:rPr>
              <a:t>均衡原则</a:t>
            </a:r>
            <a:endParaRPr lang="zh-CN" altLang="en-US" sz="3800" b="1" dirty="0" smtClean="0">
              <a:solidFill>
                <a:srgbClr val="000000"/>
              </a:solidFill>
              <a:latin typeface="黑体" panose="02010609060101010101" charset="-122"/>
              <a:ea typeface="黑体" panose="02010609060101010101" charset="-122"/>
              <a:cs typeface="黑体" panose="02010609060101010101" charset="-122"/>
              <a:sym typeface="+mn-lt"/>
            </a:endParaRPr>
          </a:p>
        </p:txBody>
      </p:sp>
      <p:sp>
        <p:nvSpPr>
          <p:cNvPr id="8" name="文本框 7"/>
          <p:cNvSpPr txBox="1"/>
          <p:nvPr>
            <p:custDataLst>
              <p:tags r:id="rId5"/>
            </p:custDataLst>
          </p:nvPr>
        </p:nvSpPr>
        <p:spPr>
          <a:xfrm>
            <a:off x="2286000" y="2628900"/>
            <a:ext cx="15110460" cy="1456690"/>
          </a:xfrm>
          <a:prstGeom prst="rect">
            <a:avLst/>
          </a:prstGeom>
          <a:noFill/>
        </p:spPr>
        <p:txBody>
          <a:bodyPr wrap="square" rtlCol="0" anchor="t">
            <a:spAutoFit/>
          </a:bodyPr>
          <a:p>
            <a:pPr>
              <a:lnSpc>
                <a:spcPct val="120000"/>
              </a:lnSpc>
              <a:spcBef>
                <a:spcPts val="0"/>
              </a:spcBef>
              <a:spcAft>
                <a:spcPts val="0"/>
              </a:spcAft>
            </a:pPr>
            <a:r>
              <a:rPr lang="en-US" altLang="zh-CN" sz="3800" dirty="0" smtClean="0">
                <a:solidFill>
                  <a:schemeClr val="dk1"/>
                </a:solidFill>
                <a:latin typeface="黑体" panose="02010609060101010101" charset="-122"/>
                <a:ea typeface="黑体" panose="02010609060101010101" charset="-122"/>
                <a:cs typeface="黑体" panose="02010609060101010101" charset="-122"/>
                <a:sym typeface="+mn-lt"/>
              </a:rPr>
              <a:t>    </a:t>
            </a:r>
            <a:r>
              <a:rPr lang="zh-CN" altLang="en-US" sz="3600" dirty="0" smtClean="0">
                <a:solidFill>
                  <a:schemeClr val="dk1"/>
                </a:solidFill>
                <a:latin typeface="黑体" panose="02010609060101010101" charset="-122"/>
                <a:ea typeface="黑体" panose="02010609060101010101" charset="-122"/>
                <a:cs typeface="黑体" panose="02010609060101010101" charset="-122"/>
                <a:sym typeface="+mn-lt"/>
              </a:rPr>
              <a:t>均衡原则是指在画面布局时，应</a:t>
            </a:r>
            <a:r>
              <a:rPr lang="zh-CN" altLang="en-US" sz="3600" b="1" dirty="0" smtClean="0">
                <a:solidFill>
                  <a:schemeClr val="dk1"/>
                </a:solidFill>
                <a:latin typeface="黑体" panose="02010609060101010101" charset="-122"/>
                <a:ea typeface="黑体" panose="02010609060101010101" charset="-122"/>
                <a:cs typeface="黑体" panose="02010609060101010101" charset="-122"/>
                <a:sym typeface="+mn-lt"/>
              </a:rPr>
              <a:t>以画面视觉中心为基点</a:t>
            </a:r>
            <a:r>
              <a:rPr lang="zh-CN" altLang="en-US" sz="3600" dirty="0" smtClean="0">
                <a:solidFill>
                  <a:schemeClr val="dk1"/>
                </a:solidFill>
                <a:latin typeface="黑体" panose="02010609060101010101" charset="-122"/>
                <a:ea typeface="黑体" panose="02010609060101010101" charset="-122"/>
                <a:cs typeface="黑体" panose="02010609060101010101" charset="-122"/>
                <a:sym typeface="+mn-lt"/>
              </a:rPr>
              <a:t>，分别向</a:t>
            </a:r>
            <a:r>
              <a:rPr lang="zh-CN" altLang="en-US" sz="3600" b="1" dirty="0" smtClean="0">
                <a:solidFill>
                  <a:schemeClr val="dk1"/>
                </a:solidFill>
                <a:latin typeface="黑体" panose="02010609060101010101" charset="-122"/>
                <a:ea typeface="黑体" panose="02010609060101010101" charset="-122"/>
                <a:cs typeface="黑体" panose="02010609060101010101" charset="-122"/>
                <a:sym typeface="+mn-lt"/>
              </a:rPr>
              <a:t>上下、左右配以重量感相当的色块</a:t>
            </a:r>
            <a:r>
              <a:rPr lang="zh-CN" altLang="en-US" sz="3600" dirty="0" smtClean="0">
                <a:solidFill>
                  <a:schemeClr val="dk1"/>
                </a:solidFill>
                <a:latin typeface="黑体" panose="02010609060101010101" charset="-122"/>
                <a:ea typeface="黑体" panose="02010609060101010101" charset="-122"/>
                <a:cs typeface="黑体" panose="02010609060101010101" charset="-122"/>
                <a:sym typeface="+mn-lt"/>
              </a:rPr>
              <a:t>。</a:t>
            </a:r>
            <a:endParaRPr lang="zh-CN" altLang="en-US" sz="3600" dirty="0" smtClean="0">
              <a:solidFill>
                <a:schemeClr val="dk1"/>
              </a:solidFill>
              <a:latin typeface="黑体" panose="02010609060101010101" charset="-122"/>
              <a:ea typeface="黑体" panose="02010609060101010101" charset="-122"/>
              <a:cs typeface="黑体" panose="02010609060101010101" charset="-122"/>
              <a:sym typeface="+mn-lt"/>
            </a:endParaRPr>
          </a:p>
        </p:txBody>
      </p:sp>
      <p:pic>
        <p:nvPicPr>
          <p:cNvPr id="13314" name="Picture 2"/>
          <p:cNvPicPr>
            <a:picLocks noChangeAspect="1" noChangeArrowheads="1"/>
          </p:cNvPicPr>
          <p:nvPr/>
        </p:nvPicPr>
        <p:blipFill>
          <a:blip r:embed="rId6"/>
          <a:srcRect/>
          <a:stretch>
            <a:fillRect/>
          </a:stretch>
        </p:blipFill>
        <p:spPr bwMode="auto">
          <a:xfrm>
            <a:off x="5638800" y="4152900"/>
            <a:ext cx="4376420" cy="5843905"/>
          </a:xfrm>
          <a:prstGeom prst="rect">
            <a:avLst/>
          </a:prstGeom>
          <a:noFill/>
          <a:ln w="9525">
            <a:noFill/>
            <a:miter lim="800000"/>
            <a:headEnd/>
            <a:tailEnd/>
          </a:ln>
          <a:effectLst/>
        </p:spPr>
      </p:pic>
      <p:sp>
        <p:nvSpPr>
          <p:cNvPr id="10" name="文本框 9"/>
          <p:cNvSpPr txBox="1"/>
          <p:nvPr>
            <p:custDataLst>
              <p:tags r:id="rId7"/>
            </p:custDataLst>
          </p:nvPr>
        </p:nvSpPr>
        <p:spPr>
          <a:xfrm>
            <a:off x="10210800" y="9486900"/>
            <a:ext cx="6096000" cy="521970"/>
          </a:xfrm>
          <a:prstGeom prst="rect">
            <a:avLst/>
          </a:prstGeom>
          <a:noFill/>
        </p:spPr>
        <p:txBody>
          <a:bodyPr wrap="square" rtlCol="0">
            <a:spAutoFit/>
          </a:bodyPr>
          <a:p>
            <a:r>
              <a:rPr lang="zh-CN" altLang="en-US" sz="2800" dirty="0" smtClean="0">
                <a:solidFill>
                  <a:schemeClr val="dk1"/>
                </a:solidFill>
                <a:latin typeface="黑体" panose="02010609060101010101" charset="-122"/>
                <a:ea typeface="黑体" panose="02010609060101010101" charset="-122"/>
                <a:cs typeface="+mn-ea"/>
                <a:sym typeface="+mn-lt"/>
              </a:rPr>
              <a:t>均衡原则在室内设计中的应用</a:t>
            </a:r>
            <a:endParaRPr lang="zh-CN" altLang="en-US" sz="2800" dirty="0" smtClean="0">
              <a:solidFill>
                <a:schemeClr val="dk1"/>
              </a:solidFill>
              <a:latin typeface="黑体" panose="02010609060101010101" charset="-122"/>
              <a:ea typeface="黑体" panose="02010609060101010101" charset="-122"/>
              <a:cs typeface="+mn-ea"/>
              <a:sym typeface="+mn-lt"/>
            </a:endParaRPr>
          </a:p>
        </p:txBody>
      </p:sp>
      <p:pic>
        <p:nvPicPr>
          <p:cNvPr id="2" name="图片 1" descr="logo长条"/>
          <p:cNvPicPr>
            <a:picLocks noChangeAspect="1"/>
          </p:cNvPicPr>
          <p:nvPr userDrawn="1"/>
        </p:nvPicPr>
        <p:blipFill>
          <a:blip r:embed="rId8"/>
          <a:stretch>
            <a:fillRect/>
          </a:stretch>
        </p:blipFill>
        <p:spPr>
          <a:xfrm>
            <a:off x="14173200" y="266700"/>
            <a:ext cx="3811270" cy="713740"/>
          </a:xfrm>
          <a:prstGeom prst="rect">
            <a:avLst/>
          </a:prstGeom>
        </p:spPr>
      </p:pic>
    </p:spTree>
    <p:custDataLst>
      <p:tags r:id="rId9"/>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16" name="TextBox 10"/>
          <p:cNvSpPr txBox="1"/>
          <p:nvPr>
            <p:custDataLst>
              <p:tags r:id="rId3"/>
            </p:custDataLst>
          </p:nvPr>
        </p:nvSpPr>
        <p:spPr>
          <a:xfrm>
            <a:off x="1524000" y="419100"/>
            <a:ext cx="9082405" cy="1538605"/>
          </a:xfrm>
          <a:prstGeom prst="rect">
            <a:avLst/>
          </a:prstGeom>
        </p:spPr>
        <p:txBody>
          <a:bodyPr wrap="square" lIns="0" tIns="0" rIns="0" bIns="0" rtlCol="0" anchor="t">
            <a:spAutoFit/>
          </a:bodyPr>
          <a:p>
            <a:pPr algn="l">
              <a:lnSpc>
                <a:spcPct val="100000"/>
              </a:lnSpc>
            </a:pPr>
            <a:r>
              <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思源黑体 1 Bold" panose="020B0800000000000000" charset="-122"/>
              </a:rPr>
              <a:t>一、</a:t>
            </a:r>
            <a:r>
              <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方正兰亭粗黑_GBK" panose="02000000000000000000" pitchFamily="2" charset="-122"/>
              </a:rPr>
              <a:t>色彩调和概述</a:t>
            </a:r>
            <a:endPar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endParaRPr>
          </a:p>
          <a:p>
            <a:pPr algn="l">
              <a:lnSpc>
                <a:spcPct val="100000"/>
              </a:lnSpc>
            </a:pPr>
            <a:endPar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思源黑体 1 Bold" panose="020B0800000000000000" charset="-122"/>
            </a:endParaRPr>
          </a:p>
        </p:txBody>
      </p:sp>
      <p:sp>
        <p:nvSpPr>
          <p:cNvPr id="14" name="矩形 13"/>
          <p:cNvSpPr/>
          <p:nvPr>
            <p:custDataLst>
              <p:tags r:id="rId4"/>
            </p:custDataLst>
          </p:nvPr>
        </p:nvSpPr>
        <p:spPr>
          <a:xfrm>
            <a:off x="1447613" y="1714204"/>
            <a:ext cx="5008880" cy="675640"/>
          </a:xfrm>
          <a:prstGeom prst="rect">
            <a:avLst/>
          </a:prstGeom>
        </p:spPr>
        <p:txBody>
          <a:bodyPr wrap="none">
            <a:spAutoFit/>
          </a:bodyPr>
          <a:p>
            <a:pPr algn="l"/>
            <a:r>
              <a:rPr lang="zh-CN" altLang="en-US" sz="3800" dirty="0" smtClean="0">
                <a:solidFill>
                  <a:schemeClr val="accent2">
                    <a:lumMod val="75000"/>
                  </a:schemeClr>
                </a:solidFill>
                <a:latin typeface="黑体" panose="02010609060101010101" charset="-122"/>
                <a:ea typeface="黑体" panose="02010609060101010101" charset="-122"/>
              </a:rPr>
              <a:t>（二）</a:t>
            </a:r>
            <a:r>
              <a:rPr lang="zh-CN" altLang="en-US" sz="3800" dirty="0" smtClean="0">
                <a:solidFill>
                  <a:schemeClr val="accent2">
                    <a:lumMod val="75000"/>
                  </a:schemeClr>
                </a:solidFill>
                <a:latin typeface="黑体" panose="02010609060101010101" charset="-122"/>
                <a:ea typeface="黑体" panose="02010609060101010101" charset="-122"/>
                <a:sym typeface="+mn-ea"/>
              </a:rPr>
              <a:t>色彩调和的原则</a:t>
            </a:r>
            <a:endParaRPr lang="zh-CN" altLang="en-US" sz="3800" dirty="0" smtClean="0">
              <a:solidFill>
                <a:schemeClr val="accent2">
                  <a:lumMod val="75000"/>
                </a:schemeClr>
              </a:solidFill>
              <a:latin typeface="黑体" panose="02010609060101010101" charset="-122"/>
              <a:ea typeface="黑体" panose="02010609060101010101" charset="-122"/>
              <a:sym typeface="+mn-ea"/>
            </a:endParaRPr>
          </a:p>
        </p:txBody>
      </p:sp>
      <p:sp>
        <p:nvSpPr>
          <p:cNvPr id="15" name="Rectangle 10"/>
          <p:cNvSpPr/>
          <p:nvPr/>
        </p:nvSpPr>
        <p:spPr>
          <a:xfrm>
            <a:off x="609600" y="2324100"/>
            <a:ext cx="5393055" cy="850900"/>
          </a:xfrm>
          <a:prstGeom prst="rect">
            <a:avLst/>
          </a:prstGeom>
        </p:spPr>
        <p:txBody>
          <a:bodyPr wrap="square">
            <a:spAutoFit/>
          </a:bodyPr>
          <a:p>
            <a:pPr indent="288290" algn="just">
              <a:lnSpc>
                <a:spcPct val="130000"/>
              </a:lnSpc>
            </a:pPr>
            <a:r>
              <a:rPr lang="en-US" altLang="zh-CN" sz="3800" b="1" dirty="0" smtClean="0">
                <a:solidFill>
                  <a:srgbClr val="000000"/>
                </a:solidFill>
                <a:latin typeface="黑体" panose="02010609060101010101" charset="-122"/>
                <a:ea typeface="黑体" panose="02010609060101010101" charset="-122"/>
                <a:cs typeface="黑体" panose="02010609060101010101" charset="-122"/>
                <a:sym typeface="+mn-lt"/>
              </a:rPr>
              <a:t>      3.</a:t>
            </a:r>
            <a:r>
              <a:rPr lang="zh-CN" altLang="en-US" sz="3800" b="1" dirty="0" smtClean="0">
                <a:solidFill>
                  <a:srgbClr val="000000"/>
                </a:solidFill>
                <a:latin typeface="黑体" panose="02010609060101010101" charset="-122"/>
                <a:ea typeface="黑体" panose="02010609060101010101" charset="-122"/>
                <a:cs typeface="黑体" panose="02010609060101010101" charset="-122"/>
                <a:sym typeface="+mn-lt"/>
              </a:rPr>
              <a:t>时代原则</a:t>
            </a:r>
            <a:endParaRPr lang="zh-CN" altLang="en-US" sz="3800" b="1" dirty="0" smtClean="0">
              <a:solidFill>
                <a:srgbClr val="000000"/>
              </a:solidFill>
              <a:latin typeface="黑体" panose="02010609060101010101" charset="-122"/>
              <a:ea typeface="黑体" panose="02010609060101010101" charset="-122"/>
              <a:cs typeface="黑体" panose="02010609060101010101" charset="-122"/>
              <a:sym typeface="+mn-lt"/>
            </a:endParaRPr>
          </a:p>
        </p:txBody>
      </p:sp>
      <p:sp>
        <p:nvSpPr>
          <p:cNvPr id="10" name="文本框 9"/>
          <p:cNvSpPr txBox="1"/>
          <p:nvPr>
            <p:custDataLst>
              <p:tags r:id="rId5"/>
            </p:custDataLst>
          </p:nvPr>
        </p:nvSpPr>
        <p:spPr>
          <a:xfrm>
            <a:off x="7848600" y="9715500"/>
            <a:ext cx="4295140" cy="521970"/>
          </a:xfrm>
          <a:prstGeom prst="rect">
            <a:avLst/>
          </a:prstGeom>
          <a:noFill/>
        </p:spPr>
        <p:txBody>
          <a:bodyPr wrap="square" rtlCol="0">
            <a:spAutoFit/>
          </a:bodyPr>
          <a:p>
            <a:r>
              <a:rPr lang="zh-CN" altLang="en-US" sz="2800" dirty="0" smtClean="0">
                <a:solidFill>
                  <a:schemeClr val="dk1"/>
                </a:solidFill>
                <a:latin typeface="黑体" panose="02010609060101010101" charset="-122"/>
                <a:ea typeface="黑体" panose="02010609060101010101" charset="-122"/>
                <a:cs typeface="+mn-ea"/>
                <a:sym typeface="+mn-lt"/>
              </a:rPr>
              <a:t>不同时代的海报设计</a:t>
            </a:r>
            <a:endParaRPr lang="zh-CN" altLang="en-US" sz="2800" dirty="0" smtClean="0">
              <a:solidFill>
                <a:schemeClr val="dk1"/>
              </a:solidFill>
              <a:latin typeface="黑体" panose="02010609060101010101" charset="-122"/>
              <a:ea typeface="黑体" panose="02010609060101010101" charset="-122"/>
              <a:cs typeface="+mn-ea"/>
              <a:sym typeface="+mn-lt"/>
            </a:endParaRPr>
          </a:p>
        </p:txBody>
      </p:sp>
      <p:pic>
        <p:nvPicPr>
          <p:cNvPr id="1026" name="Picture 2"/>
          <p:cNvPicPr>
            <a:picLocks noChangeAspect="1" noChangeArrowheads="1"/>
          </p:cNvPicPr>
          <p:nvPr/>
        </p:nvPicPr>
        <p:blipFill>
          <a:blip r:embed="rId6"/>
          <a:srcRect/>
          <a:stretch>
            <a:fillRect/>
          </a:stretch>
        </p:blipFill>
        <p:spPr bwMode="auto">
          <a:xfrm>
            <a:off x="4724400" y="3162300"/>
            <a:ext cx="9126220" cy="6459220"/>
          </a:xfrm>
          <a:prstGeom prst="rect">
            <a:avLst/>
          </a:prstGeom>
          <a:noFill/>
          <a:ln w="9525">
            <a:noFill/>
            <a:miter lim="800000"/>
            <a:headEnd/>
            <a:tailEnd/>
          </a:ln>
          <a:effectLst/>
        </p:spPr>
      </p:pic>
      <p:pic>
        <p:nvPicPr>
          <p:cNvPr id="2" name="图片 1" descr="logo长条"/>
          <p:cNvPicPr>
            <a:picLocks noChangeAspect="1"/>
          </p:cNvPicPr>
          <p:nvPr userDrawn="1"/>
        </p:nvPicPr>
        <p:blipFill>
          <a:blip r:embed="rId7"/>
          <a:stretch>
            <a:fillRect/>
          </a:stretch>
        </p:blipFill>
        <p:spPr>
          <a:xfrm>
            <a:off x="14173200" y="266700"/>
            <a:ext cx="3811270" cy="713740"/>
          </a:xfrm>
          <a:prstGeom prst="rect">
            <a:avLst/>
          </a:prstGeom>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 name="图片 9"/>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8" name="TextBox 10"/>
          <p:cNvSpPr txBox="1"/>
          <p:nvPr/>
        </p:nvSpPr>
        <p:spPr>
          <a:xfrm>
            <a:off x="5181600" y="2996565"/>
            <a:ext cx="10070465" cy="2002790"/>
          </a:xfrm>
          <a:prstGeom prst="rect">
            <a:avLst/>
          </a:prstGeom>
        </p:spPr>
        <p:txBody>
          <a:bodyPr wrap="square" lIns="0" tIns="0" rIns="0" bIns="0" rtlCol="0" anchor="t">
            <a:noAutofit/>
          </a:bodyPr>
          <a:p>
            <a:pPr algn="just">
              <a:lnSpc>
                <a:spcPct val="125000"/>
              </a:lnSpc>
              <a:spcBef>
                <a:spcPts val="0"/>
              </a:spcBef>
              <a:spcAft>
                <a:spcPts val="0"/>
              </a:spcAft>
            </a:pPr>
            <a:r>
              <a:rPr lang="zh-CN" altLang="en-US" sz="8000" b="1" spc="142">
                <a:solidFill>
                  <a:srgbClr val="000000"/>
                </a:solidFill>
                <a:latin typeface="黑体" panose="02010609060101010101" charset="-122"/>
                <a:ea typeface="黑体" panose="02010609060101010101" charset="-122"/>
                <a:cs typeface="思源黑体 1 Bold" panose="020B0800000000000000" charset="-122"/>
                <a:sym typeface="+mn-ea"/>
              </a:rPr>
              <a:t>二、</a:t>
            </a:r>
            <a:r>
              <a:rPr lang="zh-CN" altLang="en-US" sz="8000" b="1" spc="142">
                <a:solidFill>
                  <a:srgbClr val="000000"/>
                </a:solidFill>
                <a:latin typeface="黑体" panose="02010609060101010101" charset="-122"/>
                <a:ea typeface="黑体" panose="02010609060101010101" charset="-122"/>
                <a:cs typeface="思源黑体 1 Bold" panose="020B0800000000000000" charset="-122"/>
                <a:sym typeface="方正兰亭黑简体" panose="02000000000000000000" pitchFamily="2" charset="-122"/>
              </a:rPr>
              <a:t>统一调和</a:t>
            </a:r>
            <a:endParaRPr lang="zh-CN" altLang="en-US" sz="8000" b="1" spc="142">
              <a:solidFill>
                <a:srgbClr val="000000"/>
              </a:solidFill>
              <a:latin typeface="黑体" panose="02010609060101010101" charset="-122"/>
              <a:ea typeface="黑体" panose="02010609060101010101" charset="-122"/>
              <a:cs typeface="思源黑体 1 Bold" panose="020B0800000000000000" charset="-122"/>
              <a:sym typeface="方正兰亭黑简体" panose="02000000000000000000" pitchFamily="2" charset="-122"/>
            </a:endParaRPr>
          </a:p>
        </p:txBody>
      </p:sp>
      <p:sp>
        <p:nvSpPr>
          <p:cNvPr id="11" name="椭圆 10"/>
          <p:cNvSpPr/>
          <p:nvPr>
            <p:custDataLst>
              <p:tags r:id="rId3"/>
            </p:custDataLst>
          </p:nvPr>
        </p:nvSpPr>
        <p:spPr>
          <a:xfrm>
            <a:off x="6813550" y="5254625"/>
            <a:ext cx="445135" cy="44513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solidFill>
                <a:schemeClr val="lt1"/>
              </a:solidFill>
              <a:latin typeface="黑体" panose="02010609060101010101" charset="-122"/>
              <a:ea typeface="黑体" panose="02010609060101010101" charset="-122"/>
            </a:endParaRPr>
          </a:p>
        </p:txBody>
      </p:sp>
      <p:sp>
        <p:nvSpPr>
          <p:cNvPr id="14" name="文本框 13"/>
          <p:cNvSpPr txBox="1"/>
          <p:nvPr>
            <p:custDataLst>
              <p:tags r:id="rId4"/>
            </p:custDataLst>
          </p:nvPr>
        </p:nvSpPr>
        <p:spPr>
          <a:xfrm>
            <a:off x="7507605" y="5062220"/>
            <a:ext cx="5294630" cy="1568450"/>
          </a:xfrm>
          <a:prstGeom prst="rect">
            <a:avLst/>
          </a:prstGeom>
          <a:noFill/>
        </p:spPr>
        <p:txBody>
          <a:bodyPr wrap="square" rtlCol="0">
            <a:spAutoFit/>
          </a:bodyPr>
          <a:p>
            <a:r>
              <a:rPr lang="en-US" altLang="zh-CN" sz="4800" b="1">
                <a:solidFill>
                  <a:schemeClr val="dk1"/>
                </a:solidFill>
                <a:latin typeface="黑体" panose="02010609060101010101" charset="-122"/>
                <a:ea typeface="黑体" panose="02010609060101010101" charset="-122"/>
                <a:cs typeface="黑体" panose="02010609060101010101" charset="-122"/>
              </a:rPr>
              <a:t>1.</a:t>
            </a:r>
            <a:r>
              <a:rPr lang="en-US" altLang="zh-CN" sz="4800" b="1">
                <a:solidFill>
                  <a:schemeClr val="dk1"/>
                </a:solidFill>
                <a:latin typeface="黑体" panose="02010609060101010101" charset="-122"/>
                <a:ea typeface="黑体" panose="02010609060101010101" charset="-122"/>
                <a:cs typeface="黑体" panose="02010609060101010101" charset="-122"/>
                <a:sym typeface="+mn-ea"/>
              </a:rPr>
              <a:t>同一调和</a:t>
            </a:r>
            <a:endParaRPr lang="zh-CN" altLang="en-US" sz="4800" dirty="0" smtClean="0">
              <a:solidFill>
                <a:schemeClr val="dk1"/>
              </a:solidFill>
              <a:latin typeface="黑体" panose="02010609060101010101" charset="-122"/>
              <a:ea typeface="黑体" panose="02010609060101010101" charset="-122"/>
              <a:cs typeface="黑体" panose="02010609060101010101" charset="-122"/>
            </a:endParaRPr>
          </a:p>
          <a:p>
            <a:pPr algn="l">
              <a:buClrTx/>
              <a:buSzTx/>
              <a:buFontTx/>
            </a:pPr>
            <a:endParaRPr lang="zh-CN" altLang="en-US" sz="4800" b="1" dirty="0" smtClean="0">
              <a:solidFill>
                <a:schemeClr val="dk1"/>
              </a:solidFill>
              <a:latin typeface="黑体" panose="02010609060101010101" charset="-122"/>
              <a:ea typeface="黑体" panose="02010609060101010101" charset="-122"/>
              <a:cs typeface="黑体" panose="02010609060101010101" charset="-122"/>
            </a:endParaRPr>
          </a:p>
        </p:txBody>
      </p:sp>
      <p:sp>
        <p:nvSpPr>
          <p:cNvPr id="15" name="文本框 14"/>
          <p:cNvSpPr txBox="1"/>
          <p:nvPr>
            <p:custDataLst>
              <p:tags r:id="rId5"/>
            </p:custDataLst>
          </p:nvPr>
        </p:nvSpPr>
        <p:spPr>
          <a:xfrm>
            <a:off x="7507605" y="5979160"/>
            <a:ext cx="5384165" cy="2306955"/>
          </a:xfrm>
          <a:prstGeom prst="rect">
            <a:avLst/>
          </a:prstGeom>
          <a:noFill/>
        </p:spPr>
        <p:txBody>
          <a:bodyPr wrap="square" rtlCol="0">
            <a:spAutoFit/>
          </a:bodyPr>
          <a:p>
            <a:pPr algn="l"/>
            <a:r>
              <a:rPr lang="en-US" altLang="zh-CN" sz="4800" b="1">
                <a:solidFill>
                  <a:schemeClr val="dk1"/>
                </a:solidFill>
                <a:latin typeface="黑体" panose="02010609060101010101" charset="-122"/>
                <a:ea typeface="黑体" panose="02010609060101010101" charset="-122"/>
                <a:cs typeface="黑体" panose="02010609060101010101" charset="-122"/>
              </a:rPr>
              <a:t>2.</a:t>
            </a:r>
            <a:r>
              <a:rPr lang="en-US" altLang="zh-CN" sz="4800" b="1">
                <a:solidFill>
                  <a:schemeClr val="dk1"/>
                </a:solidFill>
                <a:latin typeface="黑体" panose="02010609060101010101" charset="-122"/>
                <a:ea typeface="黑体" panose="02010609060101010101" charset="-122"/>
                <a:cs typeface="黑体" panose="02010609060101010101" charset="-122"/>
                <a:sym typeface="+mn-ea"/>
              </a:rPr>
              <a:t>类似调和</a:t>
            </a:r>
            <a:endParaRPr lang="en-US" altLang="zh-CN" sz="4800" b="1">
              <a:solidFill>
                <a:schemeClr val="dk1"/>
              </a:solidFill>
              <a:latin typeface="黑体" panose="02010609060101010101" charset="-122"/>
              <a:ea typeface="黑体" panose="02010609060101010101" charset="-122"/>
              <a:cs typeface="黑体" panose="02010609060101010101" charset="-122"/>
            </a:endParaRPr>
          </a:p>
          <a:p>
            <a:pPr algn="l"/>
            <a:endParaRPr lang="zh-CN" altLang="en-US" sz="4800" dirty="0" smtClean="0">
              <a:solidFill>
                <a:schemeClr val="dk1"/>
              </a:solidFill>
              <a:latin typeface="黑体" panose="02010609060101010101" charset="-122"/>
              <a:ea typeface="黑体" panose="02010609060101010101" charset="-122"/>
              <a:cs typeface="黑体" panose="02010609060101010101" charset="-122"/>
            </a:endParaRPr>
          </a:p>
          <a:p>
            <a:pPr algn="l">
              <a:buClrTx/>
              <a:buSzTx/>
              <a:buFontTx/>
            </a:pPr>
            <a:endParaRPr lang="zh-CN" altLang="en-US" sz="4800" b="1" dirty="0" smtClean="0">
              <a:solidFill>
                <a:schemeClr val="dk1"/>
              </a:solidFill>
              <a:latin typeface="黑体" panose="02010609060101010101" charset="-122"/>
              <a:ea typeface="黑体" panose="02010609060101010101" charset="-122"/>
              <a:cs typeface="黑体" panose="02010609060101010101" charset="-122"/>
            </a:endParaRPr>
          </a:p>
        </p:txBody>
      </p:sp>
      <p:sp>
        <p:nvSpPr>
          <p:cNvPr id="18" name="椭圆 17"/>
          <p:cNvSpPr/>
          <p:nvPr>
            <p:custDataLst>
              <p:tags r:id="rId6"/>
            </p:custDataLst>
          </p:nvPr>
        </p:nvSpPr>
        <p:spPr>
          <a:xfrm>
            <a:off x="6813550" y="6171565"/>
            <a:ext cx="445135" cy="44513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solidFill>
                <a:schemeClr val="lt1"/>
              </a:solidFill>
              <a:latin typeface="黑体" panose="02010609060101010101" charset="-122"/>
              <a:ea typeface="黑体" panose="02010609060101010101" charset="-122"/>
            </a:endParaRPr>
          </a:p>
        </p:txBody>
      </p:sp>
      <p:pic>
        <p:nvPicPr>
          <p:cNvPr id="2" name="图片 1" descr="logo长条"/>
          <p:cNvPicPr>
            <a:picLocks noChangeAspect="1"/>
          </p:cNvPicPr>
          <p:nvPr userDrawn="1"/>
        </p:nvPicPr>
        <p:blipFill>
          <a:blip r:embed="rId7"/>
          <a:stretch>
            <a:fillRect/>
          </a:stretch>
        </p:blipFill>
        <p:spPr>
          <a:xfrm>
            <a:off x="14173200" y="266700"/>
            <a:ext cx="3811270" cy="713740"/>
          </a:xfrm>
          <a:prstGeom prst="rect">
            <a:avLst/>
          </a:prstGeom>
        </p:spPr>
      </p:pic>
    </p:spTree>
    <p:custDataLst>
      <p:tags r:id="rId8"/>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16" name="TextBox 10"/>
          <p:cNvSpPr txBox="1"/>
          <p:nvPr>
            <p:custDataLst>
              <p:tags r:id="rId3"/>
            </p:custDataLst>
          </p:nvPr>
        </p:nvSpPr>
        <p:spPr>
          <a:xfrm>
            <a:off x="1785620" y="480060"/>
            <a:ext cx="9082405" cy="768985"/>
          </a:xfrm>
          <a:prstGeom prst="rect">
            <a:avLst/>
          </a:prstGeom>
        </p:spPr>
        <p:txBody>
          <a:bodyPr wrap="square" lIns="0" tIns="0" rIns="0" bIns="0" rtlCol="0" anchor="t">
            <a:spAutoFit/>
          </a:bodyPr>
          <a:p>
            <a:pPr algn="l">
              <a:lnSpc>
                <a:spcPct val="100000"/>
              </a:lnSpc>
            </a:pPr>
            <a:r>
              <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思源黑体 1 Bold" panose="020B0800000000000000" charset="-122"/>
              </a:rPr>
              <a:t>二、</a:t>
            </a:r>
            <a:r>
              <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方正兰亭粗黑_GBK" panose="02000000000000000000" pitchFamily="2" charset="-122"/>
              </a:rPr>
              <a:t>统一调和</a:t>
            </a:r>
            <a:endPar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方正兰亭粗黑_GBK" panose="02000000000000000000" pitchFamily="2" charset="-122"/>
            </a:endParaRPr>
          </a:p>
        </p:txBody>
      </p:sp>
      <p:sp>
        <p:nvSpPr>
          <p:cNvPr id="14" name="矩形 13"/>
          <p:cNvSpPr/>
          <p:nvPr>
            <p:custDataLst>
              <p:tags r:id="rId4"/>
            </p:custDataLst>
          </p:nvPr>
        </p:nvSpPr>
        <p:spPr>
          <a:xfrm>
            <a:off x="1676213" y="1563074"/>
            <a:ext cx="3561080" cy="675640"/>
          </a:xfrm>
          <a:prstGeom prst="rect">
            <a:avLst/>
          </a:prstGeom>
        </p:spPr>
        <p:txBody>
          <a:bodyPr wrap="none">
            <a:spAutoFit/>
          </a:bodyPr>
          <a:p>
            <a:pPr algn="l"/>
            <a:r>
              <a:rPr lang="zh-CN" altLang="en-US" sz="3800" dirty="0" smtClean="0">
                <a:solidFill>
                  <a:schemeClr val="accent2">
                    <a:lumMod val="75000"/>
                  </a:schemeClr>
                </a:solidFill>
                <a:latin typeface="黑体" panose="02010609060101010101" charset="-122"/>
                <a:ea typeface="黑体" panose="02010609060101010101" charset="-122"/>
              </a:rPr>
              <a:t>（一）</a:t>
            </a:r>
            <a:r>
              <a:rPr lang="zh-CN" altLang="en-US" sz="3800" dirty="0" smtClean="0">
                <a:solidFill>
                  <a:schemeClr val="accent2">
                    <a:lumMod val="75000"/>
                  </a:schemeClr>
                </a:solidFill>
                <a:latin typeface="黑体" panose="02010609060101010101" charset="-122"/>
                <a:ea typeface="黑体" panose="02010609060101010101" charset="-122"/>
                <a:sym typeface="+mn-ea"/>
              </a:rPr>
              <a:t>同一调和</a:t>
            </a:r>
            <a:endParaRPr lang="zh-CN" altLang="en-US" sz="3800" dirty="0" smtClean="0">
              <a:solidFill>
                <a:schemeClr val="accent2">
                  <a:lumMod val="75000"/>
                </a:schemeClr>
              </a:solidFill>
              <a:latin typeface="黑体" panose="02010609060101010101" charset="-122"/>
              <a:ea typeface="黑体" panose="02010609060101010101" charset="-122"/>
              <a:sym typeface="+mn-ea"/>
            </a:endParaRPr>
          </a:p>
        </p:txBody>
      </p:sp>
      <p:sp>
        <p:nvSpPr>
          <p:cNvPr id="15" name="Rectangle 10"/>
          <p:cNvSpPr/>
          <p:nvPr>
            <p:custDataLst>
              <p:tags r:id="rId5"/>
            </p:custDataLst>
          </p:nvPr>
        </p:nvSpPr>
        <p:spPr>
          <a:xfrm>
            <a:off x="1524886" y="2019219"/>
            <a:ext cx="13484429" cy="811530"/>
          </a:xfrm>
          <a:prstGeom prst="rect">
            <a:avLst/>
          </a:prstGeom>
        </p:spPr>
        <p:txBody>
          <a:bodyPr wrap="square">
            <a:spAutoFit/>
          </a:bodyPr>
          <a:p>
            <a:pPr indent="288290" algn="just">
              <a:lnSpc>
                <a:spcPct val="130000"/>
              </a:lnSpc>
            </a:pPr>
            <a:r>
              <a:rPr lang="zh-CN" altLang="en-US" sz="3600" dirty="0" smtClean="0">
                <a:solidFill>
                  <a:schemeClr val="dk1"/>
                </a:solidFill>
                <a:latin typeface="黑体" panose="02010609060101010101" charset="-122"/>
                <a:ea typeface="黑体" panose="02010609060101010101" charset="-122"/>
                <a:cs typeface="黑体" panose="02010609060101010101" charset="-122"/>
                <a:sym typeface="+mn-lt"/>
              </a:rPr>
              <a:t> </a:t>
            </a:r>
            <a:r>
              <a:rPr lang="en-US" altLang="zh-CN" sz="3600" b="1" dirty="0" smtClean="0">
                <a:solidFill>
                  <a:schemeClr val="dk1"/>
                </a:solidFill>
                <a:latin typeface="黑体" panose="02010609060101010101" charset="-122"/>
                <a:ea typeface="黑体" panose="02010609060101010101" charset="-122"/>
                <a:cs typeface="黑体" panose="02010609060101010101" charset="-122"/>
                <a:sym typeface="+mn-lt"/>
              </a:rPr>
              <a:t>1.</a:t>
            </a:r>
            <a:r>
              <a:rPr lang="zh-CN" altLang="en-US" sz="3600" b="1" dirty="0" smtClean="0">
                <a:solidFill>
                  <a:schemeClr val="dk1"/>
                </a:solidFill>
                <a:latin typeface="黑体" panose="02010609060101010101" charset="-122"/>
                <a:ea typeface="黑体" panose="02010609060101010101" charset="-122"/>
                <a:cs typeface="黑体" panose="02010609060101010101" charset="-122"/>
                <a:sym typeface="+mn-lt"/>
              </a:rPr>
              <a:t>同色相调和</a:t>
            </a:r>
            <a:endParaRPr lang="zh-CN" altLang="en-US" sz="3600" b="1" dirty="0" smtClean="0">
              <a:solidFill>
                <a:schemeClr val="dk1"/>
              </a:solidFill>
              <a:latin typeface="黑体" panose="02010609060101010101" charset="-122"/>
              <a:ea typeface="黑体" panose="02010609060101010101" charset="-122"/>
              <a:cs typeface="黑体" panose="02010609060101010101" charset="-122"/>
              <a:sym typeface="+mn-lt"/>
            </a:endParaRPr>
          </a:p>
        </p:txBody>
      </p:sp>
      <p:pic>
        <p:nvPicPr>
          <p:cNvPr id="16386" name="Picture 2"/>
          <p:cNvPicPr>
            <a:picLocks noChangeAspect="1" noChangeArrowheads="1"/>
          </p:cNvPicPr>
          <p:nvPr/>
        </p:nvPicPr>
        <p:blipFill>
          <a:blip r:embed="rId6"/>
          <a:srcRect/>
          <a:stretch>
            <a:fillRect/>
          </a:stretch>
        </p:blipFill>
        <p:spPr bwMode="auto">
          <a:xfrm>
            <a:off x="4419600" y="4209415"/>
            <a:ext cx="4422140" cy="5041265"/>
          </a:xfrm>
          <a:prstGeom prst="rect">
            <a:avLst/>
          </a:prstGeom>
          <a:noFill/>
          <a:ln w="9525">
            <a:noFill/>
            <a:miter lim="800000"/>
            <a:headEnd/>
            <a:tailEnd/>
          </a:ln>
          <a:effectLst/>
        </p:spPr>
      </p:pic>
      <p:pic>
        <p:nvPicPr>
          <p:cNvPr id="16387" name="Picture 3"/>
          <p:cNvPicPr>
            <a:picLocks noChangeAspect="1" noChangeArrowheads="1"/>
          </p:cNvPicPr>
          <p:nvPr/>
        </p:nvPicPr>
        <p:blipFill>
          <a:blip r:embed="rId7"/>
          <a:srcRect/>
          <a:stretch>
            <a:fillRect/>
          </a:stretch>
        </p:blipFill>
        <p:spPr bwMode="auto">
          <a:xfrm>
            <a:off x="9753600" y="4213225"/>
            <a:ext cx="3519805" cy="5037455"/>
          </a:xfrm>
          <a:prstGeom prst="rect">
            <a:avLst/>
          </a:prstGeom>
          <a:noFill/>
          <a:ln w="9525">
            <a:noFill/>
            <a:miter lim="800000"/>
            <a:headEnd/>
            <a:tailEnd/>
          </a:ln>
          <a:effectLst/>
        </p:spPr>
      </p:pic>
      <p:sp>
        <p:nvSpPr>
          <p:cNvPr id="10" name="矩形 9"/>
          <p:cNvSpPr/>
          <p:nvPr>
            <p:custDataLst>
              <p:tags r:id="rId8"/>
            </p:custDataLst>
          </p:nvPr>
        </p:nvSpPr>
        <p:spPr>
          <a:xfrm>
            <a:off x="5682171" y="9486477"/>
            <a:ext cx="1897380" cy="506730"/>
          </a:xfrm>
          <a:prstGeom prst="rect">
            <a:avLst/>
          </a:prstGeom>
        </p:spPr>
        <p:txBody>
          <a:bodyPr wrap="none">
            <a:spAutoFit/>
          </a:bodyPr>
          <a:p>
            <a:r>
              <a:rPr lang="zh-CN" altLang="en-US" sz="2700" dirty="0" smtClean="0">
                <a:solidFill>
                  <a:schemeClr val="dk1"/>
                </a:solidFill>
                <a:latin typeface="黑体" panose="02010609060101010101" charset="-122"/>
                <a:ea typeface="黑体" panose="02010609060101010101" charset="-122"/>
              </a:rPr>
              <a:t>同色相调和</a:t>
            </a:r>
            <a:endParaRPr lang="zh-CN" altLang="en-US" sz="2700" dirty="0" smtClean="0">
              <a:solidFill>
                <a:schemeClr val="dk1"/>
              </a:solidFill>
              <a:latin typeface="黑体" panose="02010609060101010101" charset="-122"/>
              <a:ea typeface="黑体" panose="02010609060101010101" charset="-122"/>
            </a:endParaRPr>
          </a:p>
        </p:txBody>
      </p:sp>
      <p:sp>
        <p:nvSpPr>
          <p:cNvPr id="17" name="矩形 16"/>
          <p:cNvSpPr/>
          <p:nvPr>
            <p:custDataLst>
              <p:tags r:id="rId9"/>
            </p:custDataLst>
          </p:nvPr>
        </p:nvSpPr>
        <p:spPr>
          <a:xfrm>
            <a:off x="10133786" y="9487098"/>
            <a:ext cx="3464417" cy="506730"/>
          </a:xfrm>
          <a:prstGeom prst="rect">
            <a:avLst/>
          </a:prstGeom>
        </p:spPr>
        <p:txBody>
          <a:bodyPr wrap="square">
            <a:spAutoFit/>
          </a:bodyPr>
          <a:p>
            <a:r>
              <a:rPr lang="zh-CN" altLang="en-US" sz="2700" dirty="0" smtClean="0">
                <a:solidFill>
                  <a:schemeClr val="dk1"/>
                </a:solidFill>
                <a:latin typeface="黑体" panose="02010609060101010101" charset="-122"/>
                <a:ea typeface="黑体" panose="02010609060101010101" charset="-122"/>
              </a:rPr>
              <a:t>同色相调和的应用</a:t>
            </a:r>
            <a:endParaRPr lang="zh-CN" altLang="en-US" sz="2700" dirty="0" smtClean="0">
              <a:solidFill>
                <a:schemeClr val="dk1"/>
              </a:solidFill>
              <a:latin typeface="黑体" panose="02010609060101010101" charset="-122"/>
              <a:ea typeface="黑体" panose="02010609060101010101" charset="-122"/>
            </a:endParaRPr>
          </a:p>
        </p:txBody>
      </p:sp>
      <p:sp>
        <p:nvSpPr>
          <p:cNvPr id="2" name="Rectangle 10"/>
          <p:cNvSpPr/>
          <p:nvPr/>
        </p:nvSpPr>
        <p:spPr>
          <a:xfrm>
            <a:off x="2438400" y="2552700"/>
            <a:ext cx="14447520" cy="2251710"/>
          </a:xfrm>
          <a:prstGeom prst="rect">
            <a:avLst/>
          </a:prstGeom>
        </p:spPr>
        <p:txBody>
          <a:bodyPr wrap="square">
            <a:spAutoFit/>
          </a:bodyPr>
          <a:p>
            <a:pPr indent="288290" algn="just">
              <a:lnSpc>
                <a:spcPct val="130000"/>
              </a:lnSpc>
            </a:pPr>
            <a:r>
              <a:rPr lang="zh-CN" altLang="en-US" sz="3600" dirty="0" smtClean="0">
                <a:latin typeface="微软雅黑" panose="020B0503020204020204" charset="-122"/>
                <a:ea typeface="微软雅黑" panose="020B0503020204020204" charset="-122"/>
                <a:cs typeface="+mn-ea"/>
                <a:sym typeface="+mn-lt"/>
              </a:rPr>
              <a:t>   同色相调和</a:t>
            </a:r>
            <a:r>
              <a:rPr lang="zh-CN" altLang="en-US" sz="3600" b="1" dirty="0" smtClean="0">
                <a:solidFill>
                  <a:srgbClr val="C00000"/>
                </a:solidFill>
                <a:latin typeface="微软雅黑" panose="020B0503020204020204" charset="-122"/>
                <a:ea typeface="微软雅黑" panose="020B0503020204020204" charset="-122"/>
                <a:cs typeface="+mn-ea"/>
                <a:sym typeface="+mn-lt"/>
              </a:rPr>
              <a:t>是指画面不改变色相</a:t>
            </a:r>
            <a:r>
              <a:rPr lang="zh-CN" altLang="en-US" sz="3600" dirty="0" smtClean="0">
                <a:latin typeface="微软雅黑" panose="020B0503020204020204" charset="-122"/>
                <a:ea typeface="微软雅黑" panose="020B0503020204020204" charset="-122"/>
                <a:cs typeface="+mn-ea"/>
                <a:sym typeface="+mn-lt"/>
              </a:rPr>
              <a:t>，只在</a:t>
            </a:r>
            <a:r>
              <a:rPr lang="zh-CN" altLang="en-US" sz="3600" b="1" dirty="0" smtClean="0">
                <a:solidFill>
                  <a:srgbClr val="C00000"/>
                </a:solidFill>
                <a:latin typeface="微软雅黑" panose="020B0503020204020204" charset="-122"/>
                <a:ea typeface="微软雅黑" panose="020B0503020204020204" charset="-122"/>
                <a:cs typeface="+mn-ea"/>
                <a:sym typeface="+mn-lt"/>
              </a:rPr>
              <a:t>明度和纯度</a:t>
            </a:r>
            <a:r>
              <a:rPr lang="zh-CN" altLang="en-US" sz="3600" dirty="0" smtClean="0">
                <a:latin typeface="微软雅黑" panose="020B0503020204020204" charset="-122"/>
                <a:ea typeface="微软雅黑" panose="020B0503020204020204" charset="-122"/>
                <a:cs typeface="+mn-ea"/>
                <a:sym typeface="+mn-lt"/>
              </a:rPr>
              <a:t>的调整中做变化。这种调和方法能使画面</a:t>
            </a:r>
            <a:r>
              <a:rPr lang="zh-CN" altLang="en-US" sz="3600" b="1" dirty="0" smtClean="0">
                <a:solidFill>
                  <a:srgbClr val="C00000"/>
                </a:solidFill>
                <a:latin typeface="微软雅黑" panose="020B0503020204020204" charset="-122"/>
                <a:ea typeface="微软雅黑" panose="020B0503020204020204" charset="-122"/>
                <a:cs typeface="+mn-ea"/>
                <a:sym typeface="+mn-lt"/>
              </a:rPr>
              <a:t>具有单纯简洁的美感</a:t>
            </a:r>
            <a:r>
              <a:rPr lang="zh-CN" altLang="en-US" sz="3600" dirty="0" smtClean="0">
                <a:latin typeface="微软雅黑" panose="020B0503020204020204" charset="-122"/>
                <a:ea typeface="微软雅黑" panose="020B0503020204020204" charset="-122"/>
                <a:cs typeface="+mn-ea"/>
                <a:sym typeface="+mn-lt"/>
              </a:rPr>
              <a:t>，给人以</a:t>
            </a:r>
            <a:r>
              <a:rPr lang="zh-CN" altLang="en-US" sz="3600" b="1" dirty="0" smtClean="0">
                <a:solidFill>
                  <a:srgbClr val="C00000"/>
                </a:solidFill>
                <a:latin typeface="微软雅黑" panose="020B0503020204020204" charset="-122"/>
                <a:ea typeface="微软雅黑" panose="020B0503020204020204" charset="-122"/>
                <a:cs typeface="+mn-ea"/>
                <a:sym typeface="+mn-lt"/>
              </a:rPr>
              <a:t>稳定、温馨、恬静之感</a:t>
            </a:r>
            <a:r>
              <a:rPr lang="zh-CN" altLang="en-US" sz="3600" dirty="0" smtClean="0">
                <a:latin typeface="微软雅黑" panose="020B0503020204020204" charset="-122"/>
                <a:ea typeface="微软雅黑" panose="020B0503020204020204" charset="-122"/>
                <a:cs typeface="+mn-ea"/>
                <a:sym typeface="+mn-lt"/>
              </a:rPr>
              <a:t>。</a:t>
            </a:r>
            <a:endParaRPr lang="zh-CN" altLang="en-US" sz="3600" dirty="0" smtClean="0">
              <a:latin typeface="微软雅黑" panose="020B0503020204020204" charset="-122"/>
              <a:ea typeface="微软雅黑" panose="020B0503020204020204" charset="-122"/>
              <a:cs typeface="+mn-ea"/>
              <a:sym typeface="+mn-lt"/>
            </a:endParaRPr>
          </a:p>
        </p:txBody>
      </p:sp>
      <p:pic>
        <p:nvPicPr>
          <p:cNvPr id="3" name="图片 2" descr="logo长条"/>
          <p:cNvPicPr>
            <a:picLocks noChangeAspect="1"/>
          </p:cNvPicPr>
          <p:nvPr userDrawn="1"/>
        </p:nvPicPr>
        <p:blipFill>
          <a:blip r:embed="rId10"/>
          <a:stretch>
            <a:fillRect/>
          </a:stretch>
        </p:blipFill>
        <p:spPr>
          <a:xfrm>
            <a:off x="14173200" y="266700"/>
            <a:ext cx="3811270" cy="713740"/>
          </a:xfrm>
          <a:prstGeom prst="rect">
            <a:avLst/>
          </a:prstGeom>
        </p:spPr>
      </p:pic>
    </p:spTree>
    <p:custDataLst>
      <p:tags r:id="rId11"/>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11" name="Rectangle 10"/>
          <p:cNvSpPr/>
          <p:nvPr/>
        </p:nvSpPr>
        <p:spPr>
          <a:xfrm>
            <a:off x="1600451" y="114219"/>
            <a:ext cx="13484429" cy="991235"/>
          </a:xfrm>
          <a:prstGeom prst="rect">
            <a:avLst/>
          </a:prstGeom>
        </p:spPr>
        <p:txBody>
          <a:bodyPr wrap="square">
            <a:spAutoFit/>
          </a:bodyPr>
          <a:p>
            <a:pPr indent="288290" algn="just">
              <a:lnSpc>
                <a:spcPct val="130000"/>
              </a:lnSpc>
            </a:pPr>
            <a:r>
              <a:rPr lang="zh-CN" altLang="en-US" sz="4500" b="1" dirty="0" smtClean="0">
                <a:solidFill>
                  <a:srgbClr val="000000"/>
                </a:solidFill>
                <a:latin typeface="黑体" panose="02010609060101010101" charset="-122"/>
                <a:ea typeface="黑体" panose="02010609060101010101" charset="-122"/>
                <a:cs typeface="+mn-ea"/>
                <a:sym typeface="+mn-lt"/>
              </a:rPr>
              <a:t>同色相调和的应用</a:t>
            </a:r>
            <a:endParaRPr lang="zh-CN" altLang="en-US" sz="4500" b="1" dirty="0" smtClean="0">
              <a:solidFill>
                <a:srgbClr val="000000"/>
              </a:solidFill>
              <a:latin typeface="黑体" panose="02010609060101010101" charset="-122"/>
              <a:ea typeface="黑体" panose="02010609060101010101" charset="-122"/>
              <a:cs typeface="+mn-ea"/>
              <a:sym typeface="+mn-lt"/>
            </a:endParaRPr>
          </a:p>
        </p:txBody>
      </p:sp>
      <p:sp>
        <p:nvSpPr>
          <p:cNvPr id="18" name="矩形 17"/>
          <p:cNvSpPr/>
          <p:nvPr>
            <p:custDataLst>
              <p:tags r:id="rId3"/>
            </p:custDataLst>
          </p:nvPr>
        </p:nvSpPr>
        <p:spPr>
          <a:xfrm>
            <a:off x="7924621" y="8344067"/>
            <a:ext cx="2871470" cy="631190"/>
          </a:xfrm>
          <a:prstGeom prst="rect">
            <a:avLst/>
          </a:prstGeom>
        </p:spPr>
        <p:txBody>
          <a:bodyPr wrap="none">
            <a:spAutoFit/>
          </a:bodyPr>
          <a:p>
            <a:pPr indent="288290" algn="just">
              <a:lnSpc>
                <a:spcPct val="130000"/>
              </a:lnSpc>
            </a:pPr>
            <a:r>
              <a:rPr lang="zh-CN" altLang="en-US" sz="2700" dirty="0" smtClean="0">
                <a:solidFill>
                  <a:schemeClr val="dk1"/>
                </a:solidFill>
                <a:latin typeface="黑体" panose="02010609060101010101" charset="-122"/>
                <a:ea typeface="黑体" panose="02010609060101010101" charset="-122"/>
                <a:cs typeface="+mn-ea"/>
                <a:sym typeface="+mn-lt"/>
              </a:rPr>
              <a:t>汴绣清明上河图</a:t>
            </a:r>
            <a:endParaRPr lang="en-US" altLang="zh-CN" sz="2700" dirty="0" smtClean="0">
              <a:solidFill>
                <a:schemeClr val="dk1"/>
              </a:solidFill>
              <a:latin typeface="黑体" panose="02010609060101010101" charset="-122"/>
              <a:ea typeface="黑体" panose="02010609060101010101" charset="-122"/>
              <a:cs typeface="+mn-ea"/>
              <a:sym typeface="+mn-lt"/>
            </a:endParaRPr>
          </a:p>
        </p:txBody>
      </p:sp>
      <p:pic>
        <p:nvPicPr>
          <p:cNvPr id="3" name="图片 2"/>
          <p:cNvPicPr>
            <a:picLocks noChangeAspect="1"/>
          </p:cNvPicPr>
          <p:nvPr/>
        </p:nvPicPr>
        <p:blipFill>
          <a:blip r:embed="rId4"/>
          <a:stretch>
            <a:fillRect/>
          </a:stretch>
        </p:blipFill>
        <p:spPr>
          <a:xfrm>
            <a:off x="9448800" y="3467100"/>
            <a:ext cx="8559800" cy="3482340"/>
          </a:xfrm>
          <a:prstGeom prst="rect">
            <a:avLst/>
          </a:prstGeom>
        </p:spPr>
      </p:pic>
      <p:pic>
        <p:nvPicPr>
          <p:cNvPr id="4" name="图片 3"/>
          <p:cNvPicPr>
            <a:picLocks noChangeAspect="1"/>
          </p:cNvPicPr>
          <p:nvPr/>
        </p:nvPicPr>
        <p:blipFill>
          <a:blip r:embed="rId5"/>
          <a:stretch>
            <a:fillRect/>
          </a:stretch>
        </p:blipFill>
        <p:spPr>
          <a:xfrm>
            <a:off x="803275" y="3467100"/>
            <a:ext cx="8427720" cy="3480435"/>
          </a:xfrm>
          <a:prstGeom prst="rect">
            <a:avLst/>
          </a:prstGeom>
        </p:spPr>
      </p:pic>
      <p:pic>
        <p:nvPicPr>
          <p:cNvPr id="2" name="图片 1" descr="logo长条"/>
          <p:cNvPicPr>
            <a:picLocks noChangeAspect="1"/>
          </p:cNvPicPr>
          <p:nvPr userDrawn="1"/>
        </p:nvPicPr>
        <p:blipFill>
          <a:blip r:embed="rId6"/>
          <a:stretch>
            <a:fillRect/>
          </a:stretch>
        </p:blipFill>
        <p:spPr>
          <a:xfrm>
            <a:off x="14173200" y="266700"/>
            <a:ext cx="3811270" cy="713740"/>
          </a:xfrm>
          <a:prstGeom prst="rect">
            <a:avLst/>
          </a:prstGeom>
        </p:spPr>
      </p:pic>
    </p:spTree>
    <p:custDataLst>
      <p:tags r:id="rId7"/>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11" name="Rectangle 10"/>
          <p:cNvSpPr/>
          <p:nvPr/>
        </p:nvSpPr>
        <p:spPr>
          <a:xfrm>
            <a:off x="1219451" y="2019219"/>
            <a:ext cx="13484429" cy="850900"/>
          </a:xfrm>
          <a:prstGeom prst="rect">
            <a:avLst/>
          </a:prstGeom>
        </p:spPr>
        <p:txBody>
          <a:bodyPr wrap="square">
            <a:spAutoFit/>
          </a:bodyPr>
          <a:p>
            <a:pPr indent="288290" algn="just">
              <a:lnSpc>
                <a:spcPct val="130000"/>
              </a:lnSpc>
            </a:pPr>
            <a:r>
              <a:rPr lang="zh-CN" altLang="en-US" sz="3800" dirty="0" smtClean="0">
                <a:solidFill>
                  <a:srgbClr val="000000"/>
                </a:solidFill>
                <a:latin typeface="黑体" panose="02010609060101010101" charset="-122"/>
                <a:ea typeface="黑体" panose="02010609060101010101" charset="-122"/>
                <a:cs typeface="黑体" panose="02010609060101010101" charset="-122"/>
                <a:sym typeface="+mn-lt"/>
              </a:rPr>
              <a:t> </a:t>
            </a:r>
            <a:r>
              <a:rPr lang="en-US" altLang="zh-CN" sz="3800" b="1" dirty="0" smtClean="0">
                <a:solidFill>
                  <a:srgbClr val="000000"/>
                </a:solidFill>
                <a:latin typeface="黑体" panose="02010609060101010101" charset="-122"/>
                <a:ea typeface="黑体" panose="02010609060101010101" charset="-122"/>
                <a:cs typeface="黑体" panose="02010609060101010101" charset="-122"/>
                <a:sym typeface="+mn-lt"/>
              </a:rPr>
              <a:t>2.</a:t>
            </a:r>
            <a:r>
              <a:rPr lang="zh-CN" altLang="en-US" sz="3800" b="1" dirty="0" smtClean="0">
                <a:solidFill>
                  <a:srgbClr val="000000"/>
                </a:solidFill>
                <a:latin typeface="黑体" panose="02010609060101010101" charset="-122"/>
                <a:ea typeface="黑体" panose="02010609060101010101" charset="-122"/>
                <a:cs typeface="黑体" panose="02010609060101010101" charset="-122"/>
                <a:sym typeface="+mn-lt"/>
              </a:rPr>
              <a:t>同明度调和</a:t>
            </a:r>
            <a:endParaRPr lang="zh-CN" altLang="en-US" sz="3800" b="1" dirty="0" smtClean="0">
              <a:solidFill>
                <a:srgbClr val="000000"/>
              </a:solidFill>
              <a:latin typeface="黑体" panose="02010609060101010101" charset="-122"/>
              <a:ea typeface="黑体" panose="02010609060101010101" charset="-122"/>
              <a:cs typeface="黑体" panose="02010609060101010101" charset="-122"/>
              <a:sym typeface="+mn-lt"/>
            </a:endParaRPr>
          </a:p>
        </p:txBody>
      </p:sp>
      <p:sp>
        <p:nvSpPr>
          <p:cNvPr id="23" name="Rectangle 10"/>
          <p:cNvSpPr/>
          <p:nvPr>
            <p:custDataLst>
              <p:tags r:id="rId3"/>
            </p:custDataLst>
          </p:nvPr>
        </p:nvSpPr>
        <p:spPr>
          <a:xfrm>
            <a:off x="780415" y="2781300"/>
            <a:ext cx="16757650" cy="2370455"/>
          </a:xfrm>
          <a:prstGeom prst="rect">
            <a:avLst/>
          </a:prstGeom>
        </p:spPr>
        <p:txBody>
          <a:bodyPr wrap="square">
            <a:spAutoFit/>
          </a:bodyPr>
          <a:p>
            <a:pPr indent="288290" algn="just">
              <a:lnSpc>
                <a:spcPct val="130000"/>
              </a:lnSpc>
            </a:pPr>
            <a:r>
              <a:rPr lang="zh-CN" altLang="en-US" sz="3800" dirty="0" smtClean="0">
                <a:solidFill>
                  <a:schemeClr val="dk1"/>
                </a:solidFill>
                <a:latin typeface="黑体" panose="02010609060101010101" charset="-122"/>
                <a:ea typeface="黑体" panose="02010609060101010101" charset="-122"/>
                <a:cs typeface="黑体" panose="02010609060101010101" charset="-122"/>
                <a:sym typeface="+mn-lt"/>
              </a:rPr>
              <a:t>    </a:t>
            </a:r>
            <a:r>
              <a:rPr lang="en-US" altLang="zh-CN" sz="3800" dirty="0" smtClean="0">
                <a:solidFill>
                  <a:schemeClr val="dk1"/>
                </a:solidFill>
                <a:latin typeface="黑体" panose="02010609060101010101" charset="-122"/>
                <a:ea typeface="黑体" panose="02010609060101010101" charset="-122"/>
                <a:cs typeface="黑体" panose="02010609060101010101" charset="-122"/>
                <a:sym typeface="+mn-lt"/>
              </a:rPr>
              <a:t> </a:t>
            </a:r>
            <a:r>
              <a:rPr lang="zh-CN" altLang="en-US" sz="3800" b="1" dirty="0" smtClean="0">
                <a:solidFill>
                  <a:schemeClr val="dk1"/>
                </a:solidFill>
                <a:latin typeface="黑体" panose="02010609060101010101" charset="-122"/>
                <a:ea typeface="黑体" panose="02010609060101010101" charset="-122"/>
                <a:cs typeface="黑体" panose="02010609060101010101" charset="-122"/>
                <a:sym typeface="+mn-lt"/>
              </a:rPr>
              <a:t>同明度调和</a:t>
            </a:r>
            <a:r>
              <a:rPr lang="zh-CN" altLang="en-US" sz="3800" dirty="0" smtClean="0">
                <a:solidFill>
                  <a:schemeClr val="dk1"/>
                </a:solidFill>
                <a:latin typeface="黑体" panose="02010609060101010101" charset="-122"/>
                <a:ea typeface="黑体" panose="02010609060101010101" charset="-122"/>
                <a:cs typeface="黑体" panose="02010609060101010101" charset="-122"/>
                <a:sym typeface="+mn-lt"/>
              </a:rPr>
              <a:t>是指画面色彩在</a:t>
            </a:r>
            <a:r>
              <a:rPr lang="zh-CN" altLang="en-US" sz="3800" b="1" dirty="0" smtClean="0">
                <a:solidFill>
                  <a:schemeClr val="dk1"/>
                </a:solidFill>
                <a:latin typeface="黑体" panose="02010609060101010101" charset="-122"/>
                <a:ea typeface="黑体" panose="02010609060101010101" charset="-122"/>
                <a:cs typeface="黑体" panose="02010609060101010101" charset="-122"/>
                <a:sym typeface="+mn-lt"/>
              </a:rPr>
              <a:t>明度上保持一致</a:t>
            </a:r>
            <a:r>
              <a:rPr lang="zh-CN" altLang="en-US" sz="3800" dirty="0" smtClean="0">
                <a:solidFill>
                  <a:schemeClr val="dk1"/>
                </a:solidFill>
                <a:latin typeface="黑体" panose="02010609060101010101" charset="-122"/>
                <a:ea typeface="黑体" panose="02010609060101010101" charset="-122"/>
                <a:cs typeface="黑体" panose="02010609060101010101" charset="-122"/>
                <a:sym typeface="+mn-lt"/>
              </a:rPr>
              <a:t>，从</a:t>
            </a:r>
            <a:r>
              <a:rPr lang="zh-CN" altLang="en-US" sz="3800" b="1" dirty="0" smtClean="0">
                <a:solidFill>
                  <a:schemeClr val="dk1"/>
                </a:solidFill>
                <a:latin typeface="黑体" panose="02010609060101010101" charset="-122"/>
                <a:ea typeface="黑体" panose="02010609060101010101" charset="-122"/>
                <a:cs typeface="黑体" panose="02010609060101010101" charset="-122"/>
                <a:sym typeface="+mn-lt"/>
              </a:rPr>
              <a:t>色相和纯度上追求画面的色彩变化</a:t>
            </a:r>
            <a:r>
              <a:rPr lang="zh-CN" altLang="en-US" sz="3800" dirty="0" smtClean="0">
                <a:solidFill>
                  <a:schemeClr val="dk1"/>
                </a:solidFill>
                <a:latin typeface="黑体" panose="02010609060101010101" charset="-122"/>
                <a:ea typeface="黑体" panose="02010609060101010101" charset="-122"/>
                <a:cs typeface="黑体" panose="02010609060101010101" charset="-122"/>
                <a:sym typeface="+mn-lt"/>
              </a:rPr>
              <a:t>。这种方法通常可以营造出</a:t>
            </a:r>
            <a:r>
              <a:rPr lang="zh-CN" altLang="en-US" sz="3800" b="1" dirty="0" smtClean="0">
                <a:solidFill>
                  <a:schemeClr val="dk1"/>
                </a:solidFill>
                <a:latin typeface="黑体" panose="02010609060101010101" charset="-122"/>
                <a:ea typeface="黑体" panose="02010609060101010101" charset="-122"/>
                <a:cs typeface="黑体" panose="02010609060101010101" charset="-122"/>
                <a:sym typeface="+mn-lt"/>
              </a:rPr>
              <a:t>含蓄、丰富、雅致</a:t>
            </a:r>
            <a:r>
              <a:rPr lang="zh-CN" altLang="en-US" sz="3800" dirty="0" smtClean="0">
                <a:solidFill>
                  <a:schemeClr val="dk1"/>
                </a:solidFill>
                <a:latin typeface="黑体" panose="02010609060101010101" charset="-122"/>
                <a:ea typeface="黑体" panose="02010609060101010101" charset="-122"/>
                <a:cs typeface="黑体" panose="02010609060101010101" charset="-122"/>
                <a:sym typeface="+mn-lt"/>
              </a:rPr>
              <a:t>的美感。</a:t>
            </a:r>
            <a:endParaRPr lang="en-US" altLang="zh-CN" sz="3800" dirty="0" smtClean="0">
              <a:solidFill>
                <a:schemeClr val="dk1"/>
              </a:solidFill>
              <a:latin typeface="黑体" panose="02010609060101010101" charset="-122"/>
              <a:ea typeface="黑体" panose="02010609060101010101" charset="-122"/>
              <a:cs typeface="黑体" panose="02010609060101010101" charset="-122"/>
              <a:sym typeface="+mn-lt"/>
            </a:endParaRPr>
          </a:p>
          <a:p>
            <a:pPr indent="288290" algn="just">
              <a:lnSpc>
                <a:spcPct val="130000"/>
              </a:lnSpc>
            </a:pPr>
            <a:r>
              <a:rPr lang="zh-CN" altLang="en-US" sz="3800" dirty="0" smtClean="0">
                <a:solidFill>
                  <a:schemeClr val="dk1"/>
                </a:solidFill>
                <a:latin typeface="黑体" panose="02010609060101010101" charset="-122"/>
                <a:ea typeface="黑体" panose="02010609060101010101" charset="-122"/>
                <a:cs typeface="黑体" panose="02010609060101010101" charset="-122"/>
                <a:sym typeface="+mn-lt"/>
              </a:rPr>
              <a:t>    </a:t>
            </a:r>
            <a:endParaRPr lang="zh-CN" altLang="en-US" sz="3800" dirty="0" smtClean="0">
              <a:solidFill>
                <a:schemeClr val="dk1"/>
              </a:solidFill>
              <a:latin typeface="黑体" panose="02010609060101010101" charset="-122"/>
              <a:ea typeface="黑体" panose="02010609060101010101" charset="-122"/>
              <a:cs typeface="黑体" panose="02010609060101010101" charset="-122"/>
              <a:sym typeface="+mn-lt"/>
            </a:endParaRPr>
          </a:p>
        </p:txBody>
      </p:sp>
      <p:pic>
        <p:nvPicPr>
          <p:cNvPr id="17" name="Picture 2"/>
          <p:cNvPicPr>
            <a:picLocks noChangeAspect="1" noChangeArrowheads="1"/>
          </p:cNvPicPr>
          <p:nvPr/>
        </p:nvPicPr>
        <p:blipFill>
          <a:blip r:embed="rId4"/>
          <a:srcRect/>
          <a:stretch>
            <a:fillRect/>
          </a:stretch>
        </p:blipFill>
        <p:spPr bwMode="auto">
          <a:xfrm>
            <a:off x="2590800" y="4457700"/>
            <a:ext cx="3986530" cy="5098415"/>
          </a:xfrm>
          <a:prstGeom prst="rect">
            <a:avLst/>
          </a:prstGeom>
          <a:noFill/>
          <a:ln w="9525">
            <a:noFill/>
            <a:miter lim="800000"/>
            <a:headEnd/>
            <a:tailEnd/>
          </a:ln>
          <a:effectLst/>
        </p:spPr>
      </p:pic>
      <p:sp>
        <p:nvSpPr>
          <p:cNvPr id="13" name="文本框 12"/>
          <p:cNvSpPr txBox="1"/>
          <p:nvPr>
            <p:custDataLst>
              <p:tags r:id="rId5"/>
            </p:custDataLst>
          </p:nvPr>
        </p:nvSpPr>
        <p:spPr>
          <a:xfrm>
            <a:off x="3657600" y="9639300"/>
            <a:ext cx="6096000" cy="506730"/>
          </a:xfrm>
          <a:prstGeom prst="rect">
            <a:avLst/>
          </a:prstGeom>
          <a:noFill/>
        </p:spPr>
        <p:txBody>
          <a:bodyPr wrap="square" rtlCol="0">
            <a:spAutoFit/>
          </a:bodyPr>
          <a:p>
            <a:r>
              <a:rPr lang="zh-CN" altLang="en-US" sz="2700">
                <a:solidFill>
                  <a:schemeClr val="dk1"/>
                </a:solidFill>
                <a:latin typeface="黑体" panose="02010609060101010101" charset="-122"/>
                <a:ea typeface="黑体" panose="02010609060101010101" charset="-122"/>
              </a:rPr>
              <a:t>同明度调和</a:t>
            </a:r>
            <a:endParaRPr lang="zh-CN" altLang="en-US" sz="2700">
              <a:solidFill>
                <a:schemeClr val="dk1"/>
              </a:solidFill>
              <a:latin typeface="黑体" panose="02010609060101010101" charset="-122"/>
              <a:ea typeface="黑体" panose="02010609060101010101" charset="-122"/>
            </a:endParaRPr>
          </a:p>
        </p:txBody>
      </p:sp>
      <p:sp>
        <p:nvSpPr>
          <p:cNvPr id="16" name="TextBox 10"/>
          <p:cNvSpPr txBox="1"/>
          <p:nvPr>
            <p:custDataLst>
              <p:tags r:id="rId6"/>
            </p:custDataLst>
          </p:nvPr>
        </p:nvSpPr>
        <p:spPr>
          <a:xfrm>
            <a:off x="1752600" y="342900"/>
            <a:ext cx="9082405" cy="768985"/>
          </a:xfrm>
          <a:prstGeom prst="rect">
            <a:avLst/>
          </a:prstGeom>
        </p:spPr>
        <p:txBody>
          <a:bodyPr wrap="square" lIns="0" tIns="0" rIns="0" bIns="0" rtlCol="0" anchor="t">
            <a:spAutoFit/>
          </a:bodyPr>
          <a:p>
            <a:pPr algn="l">
              <a:lnSpc>
                <a:spcPct val="100000"/>
              </a:lnSpc>
            </a:pPr>
            <a:r>
              <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思源黑体 1 Bold" panose="020B0800000000000000" charset="-122"/>
              </a:rPr>
              <a:t>二、</a:t>
            </a:r>
            <a:r>
              <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方正兰亭粗黑_GBK" panose="02000000000000000000" pitchFamily="2" charset="-122"/>
              </a:rPr>
              <a:t>统一调和</a:t>
            </a:r>
            <a:endPar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方正兰亭粗黑_GBK" panose="02000000000000000000" pitchFamily="2" charset="-122"/>
            </a:endParaRPr>
          </a:p>
        </p:txBody>
      </p:sp>
      <p:sp>
        <p:nvSpPr>
          <p:cNvPr id="8" name="矩形 7"/>
          <p:cNvSpPr/>
          <p:nvPr>
            <p:custDataLst>
              <p:tags r:id="rId7"/>
            </p:custDataLst>
          </p:nvPr>
        </p:nvSpPr>
        <p:spPr>
          <a:xfrm>
            <a:off x="1676213" y="1561804"/>
            <a:ext cx="3561080" cy="675640"/>
          </a:xfrm>
          <a:prstGeom prst="rect">
            <a:avLst/>
          </a:prstGeom>
        </p:spPr>
        <p:txBody>
          <a:bodyPr wrap="none">
            <a:spAutoFit/>
          </a:bodyPr>
          <a:p>
            <a:pPr algn="l"/>
            <a:r>
              <a:rPr lang="zh-CN" altLang="en-US" sz="3800" dirty="0" smtClean="0">
                <a:solidFill>
                  <a:schemeClr val="accent2">
                    <a:lumMod val="75000"/>
                  </a:schemeClr>
                </a:solidFill>
                <a:latin typeface="黑体" panose="02010609060101010101" charset="-122"/>
                <a:ea typeface="黑体" panose="02010609060101010101" charset="-122"/>
              </a:rPr>
              <a:t>（一）</a:t>
            </a:r>
            <a:r>
              <a:rPr lang="zh-CN" altLang="en-US" sz="3800" dirty="0" smtClean="0">
                <a:solidFill>
                  <a:schemeClr val="accent2">
                    <a:lumMod val="75000"/>
                  </a:schemeClr>
                </a:solidFill>
                <a:latin typeface="黑体" panose="02010609060101010101" charset="-122"/>
                <a:ea typeface="黑体" panose="02010609060101010101" charset="-122"/>
                <a:sym typeface="+mn-ea"/>
              </a:rPr>
              <a:t>同一调和</a:t>
            </a:r>
            <a:endParaRPr lang="zh-CN" altLang="en-US" sz="3800" dirty="0" smtClean="0">
              <a:solidFill>
                <a:schemeClr val="accent2">
                  <a:lumMod val="75000"/>
                </a:schemeClr>
              </a:solidFill>
              <a:latin typeface="黑体" panose="02010609060101010101" charset="-122"/>
              <a:ea typeface="黑体" panose="02010609060101010101" charset="-122"/>
              <a:sym typeface="+mn-ea"/>
            </a:endParaRPr>
          </a:p>
        </p:txBody>
      </p:sp>
      <p:pic>
        <p:nvPicPr>
          <p:cNvPr id="20483" name="Picture 3"/>
          <p:cNvPicPr>
            <a:picLocks noChangeAspect="1" noChangeArrowheads="1"/>
          </p:cNvPicPr>
          <p:nvPr/>
        </p:nvPicPr>
        <p:blipFill>
          <a:blip r:embed="rId8"/>
          <a:srcRect/>
          <a:stretch>
            <a:fillRect/>
          </a:stretch>
        </p:blipFill>
        <p:spPr bwMode="auto">
          <a:xfrm>
            <a:off x="7230745" y="4457065"/>
            <a:ext cx="3766185" cy="5096510"/>
          </a:xfrm>
          <a:prstGeom prst="rect">
            <a:avLst/>
          </a:prstGeom>
          <a:noFill/>
          <a:ln w="9525">
            <a:noFill/>
            <a:miter lim="800000"/>
            <a:headEnd/>
            <a:tailEnd/>
          </a:ln>
          <a:effectLst/>
        </p:spPr>
      </p:pic>
      <p:sp>
        <p:nvSpPr>
          <p:cNvPr id="10" name="文本框 9"/>
          <p:cNvSpPr txBox="1"/>
          <p:nvPr>
            <p:custDataLst>
              <p:tags r:id="rId9"/>
            </p:custDataLst>
          </p:nvPr>
        </p:nvSpPr>
        <p:spPr>
          <a:xfrm>
            <a:off x="7162800" y="9639300"/>
            <a:ext cx="6515100" cy="336550"/>
          </a:xfrm>
          <a:prstGeom prst="rect">
            <a:avLst/>
          </a:prstGeom>
          <a:noFill/>
        </p:spPr>
        <p:txBody>
          <a:bodyPr wrap="square" rtlCol="0">
            <a:noAutofit/>
          </a:bodyPr>
          <a:p>
            <a:r>
              <a:rPr lang="zh-CN" altLang="en-US" sz="2700">
                <a:solidFill>
                  <a:schemeClr val="dk1"/>
                </a:solidFill>
                <a:latin typeface="黑体" panose="02010609060101010101" charset="-122"/>
                <a:ea typeface="黑体" panose="02010609060101010101" charset="-122"/>
              </a:rPr>
              <a:t>产品设计中的同明度调和</a:t>
            </a:r>
            <a:endParaRPr lang="zh-CN" altLang="en-US" sz="2700">
              <a:solidFill>
                <a:schemeClr val="dk1"/>
              </a:solidFill>
              <a:latin typeface="黑体" panose="02010609060101010101" charset="-122"/>
              <a:ea typeface="黑体" panose="02010609060101010101" charset="-122"/>
            </a:endParaRPr>
          </a:p>
        </p:txBody>
      </p:sp>
      <p:pic>
        <p:nvPicPr>
          <p:cNvPr id="7" name="图片 6"/>
          <p:cNvPicPr>
            <a:picLocks noChangeAspect="1"/>
          </p:cNvPicPr>
          <p:nvPr/>
        </p:nvPicPr>
        <p:blipFill>
          <a:blip r:embed="rId10"/>
          <a:stretch>
            <a:fillRect/>
          </a:stretch>
        </p:blipFill>
        <p:spPr>
          <a:xfrm>
            <a:off x="11658600" y="4457065"/>
            <a:ext cx="3907790" cy="5095875"/>
          </a:xfrm>
          <a:prstGeom prst="rect">
            <a:avLst/>
          </a:prstGeom>
        </p:spPr>
      </p:pic>
      <p:sp>
        <p:nvSpPr>
          <p:cNvPr id="12" name="文本框 11"/>
          <p:cNvSpPr txBox="1"/>
          <p:nvPr>
            <p:custDataLst>
              <p:tags r:id="rId11"/>
            </p:custDataLst>
          </p:nvPr>
        </p:nvSpPr>
        <p:spPr>
          <a:xfrm>
            <a:off x="12344400" y="9639300"/>
            <a:ext cx="6515100" cy="336550"/>
          </a:xfrm>
          <a:prstGeom prst="rect">
            <a:avLst/>
          </a:prstGeom>
          <a:noFill/>
        </p:spPr>
        <p:txBody>
          <a:bodyPr wrap="square" rtlCol="0">
            <a:noAutofit/>
          </a:bodyPr>
          <a:p>
            <a:r>
              <a:rPr lang="zh-CN" altLang="en-US" sz="2700">
                <a:solidFill>
                  <a:schemeClr val="dk1"/>
                </a:solidFill>
                <a:latin typeface="黑体" panose="02010609060101010101" charset="-122"/>
                <a:ea typeface="黑体" panose="02010609060101010101" charset="-122"/>
              </a:rPr>
              <a:t>渔庄秋霁图轴</a:t>
            </a:r>
            <a:endParaRPr lang="zh-CN" altLang="en-US" sz="2700">
              <a:solidFill>
                <a:schemeClr val="dk1"/>
              </a:solidFill>
              <a:latin typeface="黑体" panose="02010609060101010101" charset="-122"/>
              <a:ea typeface="黑体" panose="02010609060101010101" charset="-122"/>
            </a:endParaRPr>
          </a:p>
        </p:txBody>
      </p:sp>
      <p:pic>
        <p:nvPicPr>
          <p:cNvPr id="2" name="图片 1" descr="logo长条"/>
          <p:cNvPicPr>
            <a:picLocks noChangeAspect="1"/>
          </p:cNvPicPr>
          <p:nvPr userDrawn="1"/>
        </p:nvPicPr>
        <p:blipFill>
          <a:blip r:embed="rId12"/>
          <a:stretch>
            <a:fillRect/>
          </a:stretch>
        </p:blipFill>
        <p:spPr>
          <a:xfrm>
            <a:off x="14173200" y="266700"/>
            <a:ext cx="3811270" cy="713740"/>
          </a:xfrm>
          <a:prstGeom prst="rect">
            <a:avLst/>
          </a:prstGeom>
        </p:spPr>
      </p:pic>
    </p:spTree>
    <p:custDataLst>
      <p:tags r:id="rId13"/>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 name="图片 9"/>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29" name="文本框 28"/>
          <p:cNvSpPr txBox="1"/>
          <p:nvPr>
            <p:custDataLst>
              <p:tags r:id="rId3"/>
            </p:custDataLst>
          </p:nvPr>
        </p:nvSpPr>
        <p:spPr>
          <a:xfrm>
            <a:off x="5029200" y="9551670"/>
            <a:ext cx="2908935" cy="521970"/>
          </a:xfrm>
          <a:prstGeom prst="rect">
            <a:avLst/>
          </a:prstGeom>
          <a:noFill/>
        </p:spPr>
        <p:txBody>
          <a:bodyPr wrap="square" rtlCol="0" anchor="t">
            <a:spAutoFit/>
          </a:bodyPr>
          <a:p>
            <a:pPr>
              <a:lnSpc>
                <a:spcPct val="100000"/>
              </a:lnSpc>
            </a:pPr>
            <a:r>
              <a:rPr lang="zh-CN" altLang="en-US" sz="2800" dirty="0" smtClean="0">
                <a:solidFill>
                  <a:schemeClr val="dk1"/>
                </a:solidFill>
                <a:latin typeface="黑体" panose="02010609060101010101" charset="-122"/>
                <a:ea typeface="黑体" panose="02010609060101010101" charset="-122"/>
                <a:sym typeface="+mn-ea"/>
              </a:rPr>
              <a:t>同纯度调和</a:t>
            </a:r>
            <a:endParaRPr lang="zh-CN" altLang="en-US" sz="2800" dirty="0" smtClean="0">
              <a:solidFill>
                <a:schemeClr val="dk1"/>
              </a:solidFill>
              <a:latin typeface="黑体" panose="02010609060101010101" charset="-122"/>
              <a:ea typeface="黑体" panose="02010609060101010101" charset="-122"/>
              <a:sym typeface="+mn-ea"/>
            </a:endParaRPr>
          </a:p>
        </p:txBody>
      </p:sp>
      <p:sp>
        <p:nvSpPr>
          <p:cNvPr id="11" name="Rectangle 10"/>
          <p:cNvSpPr/>
          <p:nvPr>
            <p:custDataLst>
              <p:tags r:id="rId4"/>
            </p:custDataLst>
          </p:nvPr>
        </p:nvSpPr>
        <p:spPr>
          <a:xfrm>
            <a:off x="1448051" y="2095419"/>
            <a:ext cx="13484429" cy="850900"/>
          </a:xfrm>
          <a:prstGeom prst="rect">
            <a:avLst/>
          </a:prstGeom>
        </p:spPr>
        <p:txBody>
          <a:bodyPr wrap="square">
            <a:spAutoFit/>
          </a:bodyPr>
          <a:p>
            <a:pPr indent="288290" algn="just">
              <a:lnSpc>
                <a:spcPct val="130000"/>
              </a:lnSpc>
            </a:pPr>
            <a:r>
              <a:rPr lang="zh-CN" altLang="en-US" sz="3800" dirty="0" smtClean="0">
                <a:solidFill>
                  <a:schemeClr val="dk1"/>
                </a:solidFill>
                <a:latin typeface="黑体" panose="02010609060101010101" charset="-122"/>
                <a:ea typeface="黑体" panose="02010609060101010101" charset="-122"/>
                <a:cs typeface="黑体" panose="02010609060101010101" charset="-122"/>
                <a:sym typeface="+mn-lt"/>
              </a:rPr>
              <a:t> </a:t>
            </a:r>
            <a:r>
              <a:rPr lang="en-US" altLang="zh-CN" sz="3800" b="1" dirty="0" smtClean="0">
                <a:solidFill>
                  <a:schemeClr val="dk1"/>
                </a:solidFill>
                <a:latin typeface="黑体" panose="02010609060101010101" charset="-122"/>
                <a:ea typeface="黑体" panose="02010609060101010101" charset="-122"/>
                <a:cs typeface="黑体" panose="02010609060101010101" charset="-122"/>
                <a:sym typeface="+mn-lt"/>
              </a:rPr>
              <a:t>3.</a:t>
            </a:r>
            <a:r>
              <a:rPr lang="zh-CN" altLang="en-US" sz="3800" b="1" dirty="0" smtClean="0">
                <a:solidFill>
                  <a:schemeClr val="dk1"/>
                </a:solidFill>
                <a:latin typeface="黑体" panose="02010609060101010101" charset="-122"/>
                <a:ea typeface="黑体" panose="02010609060101010101" charset="-122"/>
                <a:cs typeface="黑体" panose="02010609060101010101" charset="-122"/>
                <a:sym typeface="+mn-lt"/>
              </a:rPr>
              <a:t>同纯度调和</a:t>
            </a:r>
            <a:endParaRPr lang="zh-CN" altLang="en-US" sz="3800" b="1" dirty="0" smtClean="0">
              <a:solidFill>
                <a:schemeClr val="dk1"/>
              </a:solidFill>
              <a:latin typeface="黑体" panose="02010609060101010101" charset="-122"/>
              <a:ea typeface="黑体" panose="02010609060101010101" charset="-122"/>
              <a:cs typeface="黑体" panose="02010609060101010101" charset="-122"/>
              <a:sym typeface="+mn-lt"/>
            </a:endParaRPr>
          </a:p>
        </p:txBody>
      </p:sp>
      <p:pic>
        <p:nvPicPr>
          <p:cNvPr id="17" name="Picture 2"/>
          <p:cNvPicPr>
            <a:picLocks noChangeAspect="1" noChangeArrowheads="1"/>
          </p:cNvPicPr>
          <p:nvPr/>
        </p:nvPicPr>
        <p:blipFill>
          <a:blip r:embed="rId5"/>
          <a:srcRect/>
          <a:stretch>
            <a:fillRect/>
          </a:stretch>
        </p:blipFill>
        <p:spPr bwMode="auto">
          <a:xfrm>
            <a:off x="3962400" y="4381500"/>
            <a:ext cx="4155440" cy="5062855"/>
          </a:xfrm>
          <a:prstGeom prst="rect">
            <a:avLst/>
          </a:prstGeom>
          <a:noFill/>
          <a:ln w="9525">
            <a:noFill/>
            <a:miter lim="800000"/>
            <a:headEnd/>
            <a:tailEnd/>
          </a:ln>
          <a:effectLst/>
        </p:spPr>
      </p:pic>
      <p:sp>
        <p:nvSpPr>
          <p:cNvPr id="8" name="TextBox 10"/>
          <p:cNvSpPr txBox="1"/>
          <p:nvPr>
            <p:custDataLst>
              <p:tags r:id="rId6"/>
            </p:custDataLst>
          </p:nvPr>
        </p:nvSpPr>
        <p:spPr>
          <a:xfrm>
            <a:off x="1785620" y="480060"/>
            <a:ext cx="9082405" cy="768985"/>
          </a:xfrm>
          <a:prstGeom prst="rect">
            <a:avLst/>
          </a:prstGeom>
        </p:spPr>
        <p:txBody>
          <a:bodyPr wrap="square" lIns="0" tIns="0" rIns="0" bIns="0" rtlCol="0" anchor="t">
            <a:spAutoFit/>
          </a:bodyPr>
          <a:p>
            <a:pPr algn="l">
              <a:lnSpc>
                <a:spcPct val="100000"/>
              </a:lnSpc>
            </a:pPr>
            <a:r>
              <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思源黑体 1 Bold" panose="020B0800000000000000" charset="-122"/>
              </a:rPr>
              <a:t>二、</a:t>
            </a:r>
            <a:r>
              <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方正兰亭粗黑_GBK" panose="02000000000000000000" pitchFamily="2" charset="-122"/>
              </a:rPr>
              <a:t>统一调和</a:t>
            </a:r>
            <a:endPar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方正兰亭粗黑_GBK" panose="02000000000000000000" pitchFamily="2" charset="-122"/>
            </a:endParaRPr>
          </a:p>
        </p:txBody>
      </p:sp>
      <p:sp>
        <p:nvSpPr>
          <p:cNvPr id="9" name="矩形 8"/>
          <p:cNvSpPr/>
          <p:nvPr>
            <p:custDataLst>
              <p:tags r:id="rId7"/>
            </p:custDataLst>
          </p:nvPr>
        </p:nvSpPr>
        <p:spPr>
          <a:xfrm>
            <a:off x="1752413" y="1639274"/>
            <a:ext cx="3561080" cy="675640"/>
          </a:xfrm>
          <a:prstGeom prst="rect">
            <a:avLst/>
          </a:prstGeom>
        </p:spPr>
        <p:txBody>
          <a:bodyPr wrap="none">
            <a:spAutoFit/>
          </a:bodyPr>
          <a:p>
            <a:pPr algn="l"/>
            <a:r>
              <a:rPr lang="zh-CN" altLang="en-US" sz="3800" dirty="0" smtClean="0">
                <a:solidFill>
                  <a:schemeClr val="accent2">
                    <a:lumMod val="75000"/>
                  </a:schemeClr>
                </a:solidFill>
                <a:latin typeface="黑体" panose="02010609060101010101" charset="-122"/>
                <a:ea typeface="黑体" panose="02010609060101010101" charset="-122"/>
              </a:rPr>
              <a:t>（一）</a:t>
            </a:r>
            <a:r>
              <a:rPr lang="zh-CN" altLang="en-US" sz="3800" dirty="0" smtClean="0">
                <a:solidFill>
                  <a:schemeClr val="accent2">
                    <a:lumMod val="75000"/>
                  </a:schemeClr>
                </a:solidFill>
                <a:latin typeface="黑体" panose="02010609060101010101" charset="-122"/>
                <a:ea typeface="黑体" panose="02010609060101010101" charset="-122"/>
                <a:sym typeface="+mn-ea"/>
              </a:rPr>
              <a:t>同一调和</a:t>
            </a:r>
            <a:endParaRPr lang="zh-CN" altLang="en-US" sz="3800" dirty="0" smtClean="0">
              <a:solidFill>
                <a:schemeClr val="accent2">
                  <a:lumMod val="75000"/>
                </a:schemeClr>
              </a:solidFill>
              <a:latin typeface="黑体" panose="02010609060101010101" charset="-122"/>
              <a:ea typeface="黑体" panose="02010609060101010101" charset="-122"/>
              <a:sym typeface="+mn-ea"/>
            </a:endParaRPr>
          </a:p>
        </p:txBody>
      </p:sp>
      <p:sp>
        <p:nvSpPr>
          <p:cNvPr id="2" name="文本框 1"/>
          <p:cNvSpPr txBox="1"/>
          <p:nvPr/>
        </p:nvSpPr>
        <p:spPr>
          <a:xfrm>
            <a:off x="2057400" y="2705100"/>
            <a:ext cx="15114905" cy="2331085"/>
          </a:xfrm>
          <a:prstGeom prst="rect">
            <a:avLst/>
          </a:prstGeom>
          <a:noFill/>
        </p:spPr>
        <p:txBody>
          <a:bodyPr wrap="square" rtlCol="0" anchor="t">
            <a:spAutoFit/>
          </a:bodyPr>
          <a:p>
            <a:pPr indent="288290" algn="just">
              <a:lnSpc>
                <a:spcPct val="130000"/>
              </a:lnSpc>
            </a:pPr>
            <a:r>
              <a:rPr lang="en-US" altLang="zh-CN" sz="3800" dirty="0" smtClean="0">
                <a:solidFill>
                  <a:schemeClr val="dk1"/>
                </a:solidFill>
                <a:latin typeface="黑体" panose="02010609060101010101" charset="-122"/>
                <a:ea typeface="黑体" panose="02010609060101010101" charset="-122"/>
                <a:cs typeface="黑体" panose="02010609060101010101" charset="-122"/>
                <a:sym typeface="+mn-lt"/>
              </a:rPr>
              <a:t>  </a:t>
            </a:r>
            <a:r>
              <a:rPr lang="zh-CN" altLang="en-US" sz="3800" dirty="0" smtClean="0">
                <a:solidFill>
                  <a:schemeClr val="dk1"/>
                </a:solidFill>
                <a:latin typeface="黑体" panose="02010609060101010101" charset="-122"/>
                <a:ea typeface="黑体" panose="02010609060101010101" charset="-122"/>
                <a:cs typeface="黑体" panose="02010609060101010101" charset="-122"/>
                <a:sym typeface="+mn-lt"/>
              </a:rPr>
              <a:t> </a:t>
            </a:r>
            <a:r>
              <a:rPr lang="zh-CN" altLang="en-US" sz="3600" b="1" dirty="0" smtClean="0">
                <a:solidFill>
                  <a:schemeClr val="dk1"/>
                </a:solidFill>
                <a:latin typeface="黑体" panose="02010609060101010101" charset="-122"/>
                <a:ea typeface="黑体" panose="02010609060101010101" charset="-122"/>
                <a:cs typeface="黑体" panose="02010609060101010101" charset="-122"/>
                <a:sym typeface="+mn-lt"/>
              </a:rPr>
              <a:t>同纯度调和</a:t>
            </a:r>
            <a:r>
              <a:rPr lang="zh-CN" altLang="en-US" sz="3600" dirty="0" smtClean="0">
                <a:solidFill>
                  <a:schemeClr val="dk1"/>
                </a:solidFill>
                <a:latin typeface="黑体" panose="02010609060101010101" charset="-122"/>
                <a:ea typeface="黑体" panose="02010609060101010101" charset="-122"/>
                <a:cs typeface="黑体" panose="02010609060101010101" charset="-122"/>
                <a:sym typeface="+mn-lt"/>
              </a:rPr>
              <a:t>是指画面色彩在纯度上保持一致，变化</a:t>
            </a:r>
            <a:r>
              <a:rPr lang="zh-CN" altLang="en-US" sz="3600" b="1" dirty="0" smtClean="0">
                <a:solidFill>
                  <a:schemeClr val="dk1"/>
                </a:solidFill>
                <a:latin typeface="黑体" panose="02010609060101010101" charset="-122"/>
                <a:ea typeface="黑体" panose="02010609060101010101" charset="-122"/>
                <a:cs typeface="黑体" panose="02010609060101010101" charset="-122"/>
                <a:sym typeface="+mn-lt"/>
              </a:rPr>
              <a:t>色相和明度</a:t>
            </a:r>
            <a:r>
              <a:rPr lang="zh-CN" altLang="en-US" sz="3600" dirty="0" smtClean="0">
                <a:solidFill>
                  <a:schemeClr val="dk1"/>
                </a:solidFill>
                <a:latin typeface="黑体" panose="02010609060101010101" charset="-122"/>
                <a:ea typeface="黑体" panose="02010609060101010101" charset="-122"/>
                <a:cs typeface="黑体" panose="02010609060101010101" charset="-122"/>
                <a:sym typeface="+mn-lt"/>
              </a:rPr>
              <a:t>，达到统一调和的效果。这种方法通常可以</a:t>
            </a:r>
            <a:r>
              <a:rPr lang="zh-CN" altLang="en-US" sz="3600" b="1" dirty="0" smtClean="0">
                <a:solidFill>
                  <a:schemeClr val="dk1"/>
                </a:solidFill>
                <a:latin typeface="黑体" panose="02010609060101010101" charset="-122"/>
                <a:ea typeface="黑体" panose="02010609060101010101" charset="-122"/>
                <a:cs typeface="黑体" panose="02010609060101010101" charset="-122"/>
                <a:sym typeface="+mn-lt"/>
              </a:rPr>
              <a:t>营造出饱满、柔和、生动</a:t>
            </a:r>
            <a:r>
              <a:rPr lang="zh-CN" altLang="en-US" sz="3600" dirty="0" smtClean="0">
                <a:solidFill>
                  <a:schemeClr val="dk1"/>
                </a:solidFill>
                <a:latin typeface="黑体" panose="02010609060101010101" charset="-122"/>
                <a:ea typeface="黑体" panose="02010609060101010101" charset="-122"/>
                <a:cs typeface="黑体" panose="02010609060101010101" charset="-122"/>
                <a:sym typeface="+mn-lt"/>
              </a:rPr>
              <a:t>的效果。</a:t>
            </a:r>
            <a:endParaRPr lang="en-US" altLang="zh-CN" sz="3800" dirty="0" smtClean="0">
              <a:solidFill>
                <a:schemeClr val="dk1"/>
              </a:solidFill>
              <a:latin typeface="黑体" panose="02010609060101010101" charset="-122"/>
              <a:ea typeface="黑体" panose="02010609060101010101" charset="-122"/>
              <a:cs typeface="黑体" panose="02010609060101010101" charset="-122"/>
              <a:sym typeface="+mn-lt"/>
            </a:endParaRPr>
          </a:p>
          <a:p>
            <a:pPr indent="288290" algn="just">
              <a:lnSpc>
                <a:spcPct val="130000"/>
              </a:lnSpc>
            </a:pPr>
            <a:r>
              <a:rPr lang="en-US" altLang="zh-CN" sz="3800" dirty="0" smtClean="0">
                <a:solidFill>
                  <a:schemeClr val="dk1"/>
                </a:solidFill>
                <a:latin typeface="黑体" panose="02010609060101010101" charset="-122"/>
                <a:ea typeface="黑体" panose="02010609060101010101" charset="-122"/>
                <a:cs typeface="黑体" panose="02010609060101010101" charset="-122"/>
                <a:sym typeface="+mn-lt"/>
              </a:rPr>
              <a:t>   </a:t>
            </a:r>
            <a:endParaRPr lang="en-US" altLang="zh-CN" sz="3800" dirty="0" smtClean="0">
              <a:solidFill>
                <a:schemeClr val="dk1"/>
              </a:solidFill>
              <a:latin typeface="黑体" panose="02010609060101010101" charset="-122"/>
              <a:ea typeface="黑体" panose="02010609060101010101" charset="-122"/>
              <a:cs typeface="黑体" panose="02010609060101010101" charset="-122"/>
              <a:sym typeface="+mn-lt"/>
            </a:endParaRPr>
          </a:p>
        </p:txBody>
      </p:sp>
      <p:sp>
        <p:nvSpPr>
          <p:cNvPr id="4" name="文本框 3"/>
          <p:cNvSpPr txBox="1"/>
          <p:nvPr>
            <p:custDataLst>
              <p:tags r:id="rId8"/>
            </p:custDataLst>
          </p:nvPr>
        </p:nvSpPr>
        <p:spPr>
          <a:xfrm>
            <a:off x="9448800" y="9563100"/>
            <a:ext cx="6096000" cy="506730"/>
          </a:xfrm>
          <a:prstGeom prst="rect">
            <a:avLst/>
          </a:prstGeom>
          <a:noFill/>
        </p:spPr>
        <p:txBody>
          <a:bodyPr wrap="square" rtlCol="0">
            <a:spAutoFit/>
          </a:bodyPr>
          <a:p>
            <a:r>
              <a:rPr lang="zh-CN" altLang="en-US" sz="2700">
                <a:solidFill>
                  <a:schemeClr val="dk1"/>
                </a:solidFill>
                <a:latin typeface="黑体" panose="02010609060101010101" charset="-122"/>
                <a:ea typeface="黑体" panose="02010609060101010101" charset="-122"/>
              </a:rPr>
              <a:t>出水芙蓉图</a:t>
            </a:r>
            <a:r>
              <a:rPr lang="en-US" altLang="zh-CN" sz="2700">
                <a:solidFill>
                  <a:schemeClr val="dk1"/>
                </a:solidFill>
                <a:latin typeface="黑体" panose="02010609060101010101" charset="-122"/>
                <a:ea typeface="黑体" panose="02010609060101010101" charset="-122"/>
              </a:rPr>
              <a:t> </a:t>
            </a:r>
            <a:r>
              <a:rPr lang="zh-CN" altLang="en-US" sz="2700">
                <a:solidFill>
                  <a:schemeClr val="dk1"/>
                </a:solidFill>
                <a:latin typeface="黑体" panose="02010609060101010101" charset="-122"/>
                <a:ea typeface="黑体" panose="02010609060101010101" charset="-122"/>
              </a:rPr>
              <a:t>南宋</a:t>
            </a:r>
            <a:r>
              <a:rPr lang="en-US" altLang="zh-CN" sz="2700">
                <a:solidFill>
                  <a:schemeClr val="dk1"/>
                </a:solidFill>
                <a:latin typeface="黑体" panose="02010609060101010101" charset="-122"/>
                <a:ea typeface="黑体" panose="02010609060101010101" charset="-122"/>
              </a:rPr>
              <a:t> </a:t>
            </a:r>
            <a:r>
              <a:rPr lang="zh-CN" altLang="en-US" sz="2700">
                <a:solidFill>
                  <a:schemeClr val="dk1"/>
                </a:solidFill>
                <a:latin typeface="黑体" panose="02010609060101010101" charset="-122"/>
                <a:ea typeface="黑体" panose="02010609060101010101" charset="-122"/>
              </a:rPr>
              <a:t>吴炳</a:t>
            </a:r>
            <a:r>
              <a:rPr lang="en-US" altLang="zh-CN" sz="2700">
                <a:solidFill>
                  <a:schemeClr val="dk1"/>
                </a:solidFill>
                <a:latin typeface="黑体" panose="02010609060101010101" charset="-122"/>
                <a:ea typeface="黑体" panose="02010609060101010101" charset="-122"/>
              </a:rPr>
              <a:t> </a:t>
            </a:r>
            <a:r>
              <a:rPr lang="zh-CN" altLang="en-US" sz="2700">
                <a:solidFill>
                  <a:schemeClr val="dk1"/>
                </a:solidFill>
                <a:latin typeface="黑体" panose="02010609060101010101" charset="-122"/>
                <a:ea typeface="黑体" panose="02010609060101010101" charset="-122"/>
              </a:rPr>
              <a:t>故宫博物院</a:t>
            </a:r>
            <a:endParaRPr lang="zh-CN" altLang="en-US" sz="2700">
              <a:solidFill>
                <a:schemeClr val="dk1"/>
              </a:solidFill>
              <a:latin typeface="黑体" panose="02010609060101010101" charset="-122"/>
              <a:ea typeface="黑体" panose="02010609060101010101" charset="-122"/>
            </a:endParaRPr>
          </a:p>
        </p:txBody>
      </p:sp>
      <p:pic>
        <p:nvPicPr>
          <p:cNvPr id="5" name="图片 4"/>
          <p:cNvPicPr>
            <a:picLocks noChangeAspect="1"/>
          </p:cNvPicPr>
          <p:nvPr/>
        </p:nvPicPr>
        <p:blipFill>
          <a:blip r:embed="rId9"/>
          <a:stretch>
            <a:fillRect/>
          </a:stretch>
        </p:blipFill>
        <p:spPr>
          <a:xfrm>
            <a:off x="9525000" y="4381500"/>
            <a:ext cx="5062220" cy="5062220"/>
          </a:xfrm>
          <a:prstGeom prst="rect">
            <a:avLst/>
          </a:prstGeom>
        </p:spPr>
      </p:pic>
      <p:pic>
        <p:nvPicPr>
          <p:cNvPr id="3" name="图片 2" descr="logo长条"/>
          <p:cNvPicPr>
            <a:picLocks noChangeAspect="1"/>
          </p:cNvPicPr>
          <p:nvPr userDrawn="1"/>
        </p:nvPicPr>
        <p:blipFill>
          <a:blip r:embed="rId10"/>
          <a:stretch>
            <a:fillRect/>
          </a:stretch>
        </p:blipFill>
        <p:spPr>
          <a:xfrm>
            <a:off x="14173200" y="266700"/>
            <a:ext cx="3811270" cy="713740"/>
          </a:xfrm>
          <a:prstGeom prst="rect">
            <a:avLst/>
          </a:prstGeom>
        </p:spPr>
      </p:pic>
    </p:spTree>
    <p:custDataLst>
      <p:tags r:id="rId1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pic>
        <p:nvPicPr>
          <p:cNvPr id="1026" name="Picture 2"/>
          <p:cNvPicPr>
            <a:picLocks noChangeAspect="1" noChangeArrowheads="1"/>
          </p:cNvPicPr>
          <p:nvPr/>
        </p:nvPicPr>
        <p:blipFill>
          <a:blip r:embed="rId3"/>
          <a:srcRect/>
          <a:stretch>
            <a:fillRect/>
          </a:stretch>
        </p:blipFill>
        <p:spPr bwMode="auto">
          <a:xfrm>
            <a:off x="12310110" y="1790700"/>
            <a:ext cx="3736340" cy="48006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1828684" y="2247650"/>
            <a:ext cx="4803569" cy="426842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1" name="Rectangle 10"/>
          <p:cNvSpPr/>
          <p:nvPr>
            <p:custDataLst>
              <p:tags r:id="rId5"/>
            </p:custDataLst>
          </p:nvPr>
        </p:nvSpPr>
        <p:spPr>
          <a:xfrm>
            <a:off x="533400" y="7200900"/>
            <a:ext cx="17036415" cy="2971800"/>
          </a:xfrm>
          <a:prstGeom prst="rect">
            <a:avLst/>
          </a:prstGeom>
        </p:spPr>
        <p:txBody>
          <a:bodyPr wrap="square">
            <a:spAutoFit/>
          </a:bodyPr>
          <a:p>
            <a:pPr indent="288290" algn="just">
              <a:lnSpc>
                <a:spcPct val="130000"/>
              </a:lnSpc>
            </a:pPr>
            <a:r>
              <a:rPr lang="en-US" altLang="zh-CN" sz="3600" dirty="0" smtClean="0">
                <a:solidFill>
                  <a:schemeClr val="dk1"/>
                </a:solidFill>
                <a:latin typeface="黑体" panose="02010609060101010101" charset="-122"/>
                <a:ea typeface="黑体" panose="02010609060101010101" charset="-122"/>
                <a:cs typeface="黑体" panose="02010609060101010101" charset="-122"/>
                <a:sym typeface="+mn-lt"/>
              </a:rPr>
              <a:t>   </a:t>
            </a:r>
            <a:r>
              <a:rPr lang="zh-CN" altLang="en-US" sz="3600" dirty="0" smtClean="0">
                <a:solidFill>
                  <a:schemeClr val="dk1"/>
                </a:solidFill>
                <a:latin typeface="黑体" panose="02010609060101010101" charset="-122"/>
                <a:ea typeface="黑体" panose="02010609060101010101" charset="-122"/>
                <a:cs typeface="黑体" panose="02010609060101010101" charset="-122"/>
                <a:sym typeface="+mn-lt"/>
              </a:rPr>
              <a:t>唐三彩是唐代盛行的陶瓷工艺品，以黄、绿、白三色釉为主，造型丰富、技艺精良、色彩鲜艳调和，釉色交融成自然纹路，兼具雍容华贵与神秘感，展现唐代社会生活与气象；它与唐代金碧青绿重彩山水画相得益彰，构成唐代独特艺术风范，载入中国美术史册。</a:t>
            </a:r>
            <a:endParaRPr lang="zh-CN" altLang="en-US" sz="3600" dirty="0" smtClean="0">
              <a:solidFill>
                <a:schemeClr val="dk1"/>
              </a:solidFill>
              <a:latin typeface="黑体" panose="02010609060101010101" charset="-122"/>
              <a:ea typeface="黑体" panose="02010609060101010101" charset="-122"/>
              <a:cs typeface="黑体" panose="02010609060101010101" charset="-122"/>
              <a:sym typeface="+mn-lt"/>
            </a:endParaRPr>
          </a:p>
        </p:txBody>
      </p:sp>
      <p:sp>
        <p:nvSpPr>
          <p:cNvPr id="19" name="文本框 18"/>
          <p:cNvSpPr txBox="1"/>
          <p:nvPr>
            <p:custDataLst>
              <p:tags r:id="rId6"/>
            </p:custDataLst>
          </p:nvPr>
        </p:nvSpPr>
        <p:spPr>
          <a:xfrm>
            <a:off x="1692275" y="419100"/>
            <a:ext cx="11438890" cy="1522095"/>
          </a:xfrm>
          <a:prstGeom prst="rect">
            <a:avLst/>
          </a:prstGeom>
          <a:noFill/>
        </p:spPr>
        <p:txBody>
          <a:bodyPr wrap="square" rtlCol="0">
            <a:spAutoFit/>
          </a:bodyPr>
          <a:p>
            <a:r>
              <a:rPr lang="zh-CN" sz="4800" b="1" dirty="0">
                <a:solidFill>
                  <a:schemeClr val="dk1"/>
                </a:solidFill>
                <a:latin typeface="黑体" panose="02010609060101010101" charset="-122"/>
                <a:ea typeface="黑体" panose="02010609060101010101" charset="-122"/>
                <a:cs typeface="黑体" panose="02010609060101010101" charset="-122"/>
              </a:rPr>
              <a:t>课程导入 </a:t>
            </a:r>
            <a:r>
              <a:rPr lang="zh-CN" altLang="en-US" sz="4800" b="1" dirty="0" smtClean="0">
                <a:solidFill>
                  <a:schemeClr val="dk1"/>
                </a:solidFill>
                <a:latin typeface="黑体" panose="02010609060101010101" charset="-122"/>
                <a:ea typeface="黑体" panose="02010609060101010101" charset="-122"/>
                <a:cs typeface="黑体" panose="02010609060101010101" charset="-122"/>
                <a:sym typeface="+mn-lt"/>
              </a:rPr>
              <a:t>艺术瑰宝唐三彩中的色彩搭配</a:t>
            </a:r>
            <a:endParaRPr lang="zh-CN" altLang="en-US" sz="4500" dirty="0" smtClean="0">
              <a:solidFill>
                <a:schemeClr val="dk1"/>
              </a:solidFill>
              <a:latin typeface="黑体" panose="02010609060101010101" charset="-122"/>
              <a:ea typeface="黑体" panose="02010609060101010101" charset="-122"/>
              <a:cs typeface="黑体" panose="02010609060101010101" charset="-122"/>
              <a:sym typeface="+mn-lt"/>
            </a:endParaRPr>
          </a:p>
          <a:p>
            <a:endParaRPr lang="zh-CN" altLang="en-US" sz="4500" b="1" dirty="0" smtClean="0">
              <a:solidFill>
                <a:schemeClr val="dk1"/>
              </a:solidFill>
              <a:latin typeface="黑体" panose="02010609060101010101" charset="-122"/>
              <a:ea typeface="黑体" panose="02010609060101010101" charset="-122"/>
              <a:cs typeface="黑体" panose="02010609060101010101" charset="-122"/>
              <a:sym typeface="+mn-lt"/>
            </a:endParaRPr>
          </a:p>
        </p:txBody>
      </p:sp>
      <p:pic>
        <p:nvPicPr>
          <p:cNvPr id="2" name="图片 1"/>
          <p:cNvPicPr>
            <a:picLocks noChangeAspect="1"/>
          </p:cNvPicPr>
          <p:nvPr/>
        </p:nvPicPr>
        <p:blipFill>
          <a:blip r:embed="rId7"/>
          <a:stretch>
            <a:fillRect/>
          </a:stretch>
        </p:blipFill>
        <p:spPr>
          <a:xfrm>
            <a:off x="7467600" y="1790700"/>
            <a:ext cx="4166235" cy="4810760"/>
          </a:xfrm>
          <a:prstGeom prst="rect">
            <a:avLst/>
          </a:prstGeom>
        </p:spPr>
      </p:pic>
      <p:cxnSp>
        <p:nvCxnSpPr>
          <p:cNvPr id="20" name="直接连接符 19"/>
          <p:cNvCxnSpPr/>
          <p:nvPr/>
        </p:nvCxnSpPr>
        <p:spPr>
          <a:xfrm>
            <a:off x="1823125" y="1235150"/>
            <a:ext cx="10945217" cy="0"/>
          </a:xfrm>
          <a:prstGeom prst="line">
            <a:avLst/>
          </a:prstGeom>
          <a:ln>
            <a:solidFill>
              <a:srgbClr val="DC8B5E"/>
            </a:solidFill>
          </a:ln>
        </p:spPr>
        <p:style>
          <a:lnRef idx="1">
            <a:schemeClr val="accent1"/>
          </a:lnRef>
          <a:fillRef idx="0">
            <a:schemeClr val="accent1"/>
          </a:fillRef>
          <a:effectRef idx="0">
            <a:schemeClr val="accent1"/>
          </a:effectRef>
          <a:fontRef idx="minor">
            <a:schemeClr val="tx1"/>
          </a:fontRef>
        </p:style>
      </p:cxnSp>
      <p:pic>
        <p:nvPicPr>
          <p:cNvPr id="3" name="图片 2" descr="logo长条"/>
          <p:cNvPicPr>
            <a:picLocks noChangeAspect="1"/>
          </p:cNvPicPr>
          <p:nvPr userDrawn="1"/>
        </p:nvPicPr>
        <p:blipFill>
          <a:blip r:embed="rId8"/>
          <a:stretch>
            <a:fillRect/>
          </a:stretch>
        </p:blipFill>
        <p:spPr>
          <a:xfrm>
            <a:off x="14173200" y="266700"/>
            <a:ext cx="3811270" cy="713740"/>
          </a:xfrm>
          <a:prstGeom prst="rect">
            <a:avLst/>
          </a:prstGeom>
        </p:spPr>
      </p:pic>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slide(fromTop)">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diamond(in)">
                                      <p:cBhvr>
                                        <p:cTn id="12" dur="20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500" fill="hold"/>
                                        <p:tgtEl>
                                          <p:spTgt spid="41"/>
                                        </p:tgtEl>
                                        <p:attrNameLst>
                                          <p:attrName>ppt_x</p:attrName>
                                        </p:attrNameLst>
                                      </p:cBhvr>
                                      <p:tavLst>
                                        <p:tav tm="0">
                                          <p:val>
                                            <p:strVal val="#ppt_x"/>
                                          </p:val>
                                        </p:tav>
                                        <p:tav tm="100000">
                                          <p:val>
                                            <p:strVal val="#ppt_x"/>
                                          </p:val>
                                        </p:tav>
                                      </p:tavLst>
                                    </p:anim>
                                    <p:anim calcmode="lin" valueType="num">
                                      <p:cBhvr additive="base">
                                        <p:cTn id="1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14" name="矩形 13"/>
          <p:cNvSpPr/>
          <p:nvPr>
            <p:custDataLst>
              <p:tags r:id="rId3"/>
            </p:custDataLst>
          </p:nvPr>
        </p:nvSpPr>
        <p:spPr>
          <a:xfrm>
            <a:off x="1371413" y="1561804"/>
            <a:ext cx="3561080" cy="675640"/>
          </a:xfrm>
          <a:prstGeom prst="rect">
            <a:avLst/>
          </a:prstGeom>
        </p:spPr>
        <p:txBody>
          <a:bodyPr wrap="none">
            <a:spAutoFit/>
          </a:bodyPr>
          <a:p>
            <a:pPr algn="l"/>
            <a:r>
              <a:rPr lang="zh-CN" altLang="en-US" sz="3800" dirty="0" smtClean="0">
                <a:solidFill>
                  <a:schemeClr val="accent2">
                    <a:lumMod val="75000"/>
                  </a:schemeClr>
                </a:solidFill>
                <a:latin typeface="黑体" panose="02010609060101010101" charset="-122"/>
                <a:ea typeface="黑体" panose="02010609060101010101" charset="-122"/>
              </a:rPr>
              <a:t>（一）</a:t>
            </a:r>
            <a:r>
              <a:rPr lang="zh-CN" altLang="en-US" sz="3800" dirty="0" smtClean="0">
                <a:solidFill>
                  <a:schemeClr val="accent2">
                    <a:lumMod val="75000"/>
                  </a:schemeClr>
                </a:solidFill>
                <a:latin typeface="黑体" panose="02010609060101010101" charset="-122"/>
                <a:ea typeface="黑体" panose="02010609060101010101" charset="-122"/>
                <a:sym typeface="+mn-ea"/>
              </a:rPr>
              <a:t>同一调和</a:t>
            </a:r>
            <a:endParaRPr lang="zh-CN" altLang="en-US" sz="3800" dirty="0" smtClean="0">
              <a:solidFill>
                <a:schemeClr val="accent2">
                  <a:lumMod val="75000"/>
                </a:schemeClr>
              </a:solidFill>
              <a:latin typeface="黑体" panose="02010609060101010101" charset="-122"/>
              <a:ea typeface="黑体" panose="02010609060101010101" charset="-122"/>
              <a:sym typeface="+mn-ea"/>
            </a:endParaRPr>
          </a:p>
        </p:txBody>
      </p:sp>
      <p:sp>
        <p:nvSpPr>
          <p:cNvPr id="11" name="Rectangle 10"/>
          <p:cNvSpPr/>
          <p:nvPr/>
        </p:nvSpPr>
        <p:spPr>
          <a:xfrm>
            <a:off x="1448051" y="2095419"/>
            <a:ext cx="13484429" cy="811530"/>
          </a:xfrm>
          <a:prstGeom prst="rect">
            <a:avLst/>
          </a:prstGeom>
        </p:spPr>
        <p:txBody>
          <a:bodyPr wrap="square">
            <a:spAutoFit/>
          </a:bodyPr>
          <a:p>
            <a:pPr indent="288290" algn="just">
              <a:lnSpc>
                <a:spcPct val="130000"/>
              </a:lnSpc>
            </a:pPr>
            <a:r>
              <a:rPr lang="en-US" altLang="zh-CN" sz="3600" b="1" dirty="0" smtClean="0">
                <a:solidFill>
                  <a:srgbClr val="000000"/>
                </a:solidFill>
                <a:latin typeface="黑体" panose="02010609060101010101" charset="-122"/>
                <a:ea typeface="黑体" panose="02010609060101010101" charset="-122"/>
                <a:cs typeface="黑体" panose="02010609060101010101" charset="-122"/>
                <a:sym typeface="+mn-lt"/>
              </a:rPr>
              <a:t>4.</a:t>
            </a:r>
            <a:r>
              <a:rPr lang="zh-CN" altLang="en-US" sz="3600" b="1" dirty="0" smtClean="0">
                <a:solidFill>
                  <a:srgbClr val="000000"/>
                </a:solidFill>
                <a:latin typeface="黑体" panose="02010609060101010101" charset="-122"/>
                <a:ea typeface="黑体" panose="02010609060101010101" charset="-122"/>
                <a:cs typeface="黑体" panose="02010609060101010101" charset="-122"/>
                <a:sym typeface="+mn-lt"/>
              </a:rPr>
              <a:t>无彩色调和</a:t>
            </a:r>
            <a:endParaRPr lang="zh-CN" altLang="en-US" sz="3600" b="1" dirty="0" smtClean="0">
              <a:solidFill>
                <a:srgbClr val="000000"/>
              </a:solidFill>
              <a:latin typeface="黑体" panose="02010609060101010101" charset="-122"/>
              <a:ea typeface="黑体" panose="02010609060101010101" charset="-122"/>
              <a:cs typeface="黑体" panose="02010609060101010101" charset="-122"/>
              <a:sym typeface="+mn-lt"/>
            </a:endParaRPr>
          </a:p>
        </p:txBody>
      </p:sp>
      <p:pic>
        <p:nvPicPr>
          <p:cNvPr id="24579" name="Picture 3"/>
          <p:cNvPicPr>
            <a:picLocks noChangeAspect="1" noChangeArrowheads="1"/>
          </p:cNvPicPr>
          <p:nvPr/>
        </p:nvPicPr>
        <p:blipFill>
          <a:blip r:embed="rId4"/>
          <a:srcRect/>
          <a:stretch>
            <a:fillRect/>
          </a:stretch>
        </p:blipFill>
        <p:spPr bwMode="auto">
          <a:xfrm>
            <a:off x="5009515" y="4229100"/>
            <a:ext cx="3501390" cy="5279390"/>
          </a:xfrm>
          <a:prstGeom prst="rect">
            <a:avLst/>
          </a:prstGeom>
          <a:noFill/>
          <a:ln w="9525">
            <a:noFill/>
            <a:miter lim="800000"/>
            <a:headEnd/>
            <a:tailEnd/>
          </a:ln>
          <a:effectLst/>
        </p:spPr>
      </p:pic>
      <p:sp>
        <p:nvSpPr>
          <p:cNvPr id="10" name="文本框 9"/>
          <p:cNvSpPr txBox="1"/>
          <p:nvPr>
            <p:custDataLst>
              <p:tags r:id="rId5"/>
            </p:custDataLst>
          </p:nvPr>
        </p:nvSpPr>
        <p:spPr>
          <a:xfrm>
            <a:off x="5562600" y="9580880"/>
            <a:ext cx="2246630" cy="506730"/>
          </a:xfrm>
          <a:prstGeom prst="rect">
            <a:avLst/>
          </a:prstGeom>
          <a:noFill/>
        </p:spPr>
        <p:txBody>
          <a:bodyPr wrap="square" rtlCol="0">
            <a:spAutoFit/>
          </a:bodyPr>
          <a:p>
            <a:r>
              <a:rPr lang="zh-CN" altLang="en-US" sz="2700">
                <a:solidFill>
                  <a:schemeClr val="dk1"/>
                </a:solidFill>
                <a:latin typeface="黑体" panose="02010609060101010101" charset="-122"/>
                <a:ea typeface="黑体" panose="02010609060101010101" charset="-122"/>
              </a:rPr>
              <a:t>无彩色系调和</a:t>
            </a:r>
            <a:endParaRPr lang="zh-CN" altLang="en-US" sz="2700">
              <a:solidFill>
                <a:schemeClr val="dk1"/>
              </a:solidFill>
              <a:latin typeface="黑体" panose="02010609060101010101" charset="-122"/>
              <a:ea typeface="黑体" panose="02010609060101010101" charset="-122"/>
            </a:endParaRPr>
          </a:p>
        </p:txBody>
      </p:sp>
      <p:sp>
        <p:nvSpPr>
          <p:cNvPr id="16" name="TextBox 10"/>
          <p:cNvSpPr txBox="1"/>
          <p:nvPr>
            <p:custDataLst>
              <p:tags r:id="rId6"/>
            </p:custDataLst>
          </p:nvPr>
        </p:nvSpPr>
        <p:spPr>
          <a:xfrm>
            <a:off x="1555115" y="495300"/>
            <a:ext cx="9082405" cy="768985"/>
          </a:xfrm>
          <a:prstGeom prst="rect">
            <a:avLst/>
          </a:prstGeom>
        </p:spPr>
        <p:txBody>
          <a:bodyPr wrap="square" lIns="0" tIns="0" rIns="0" bIns="0" rtlCol="0" anchor="t">
            <a:spAutoFit/>
          </a:bodyPr>
          <a:p>
            <a:pPr algn="l">
              <a:lnSpc>
                <a:spcPct val="100000"/>
              </a:lnSpc>
            </a:pPr>
            <a:r>
              <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思源黑体 1 Bold" panose="020B0800000000000000" charset="-122"/>
              </a:rPr>
              <a:t>二、</a:t>
            </a:r>
            <a:r>
              <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方正兰亭粗黑_GBK" panose="02000000000000000000" pitchFamily="2" charset="-122"/>
              </a:rPr>
              <a:t>统一调和</a:t>
            </a:r>
            <a:endPar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方正兰亭粗黑_GBK" panose="02000000000000000000" pitchFamily="2" charset="-122"/>
            </a:endParaRPr>
          </a:p>
        </p:txBody>
      </p:sp>
      <p:sp>
        <p:nvSpPr>
          <p:cNvPr id="2" name="文本框 1"/>
          <p:cNvSpPr txBox="1"/>
          <p:nvPr/>
        </p:nvSpPr>
        <p:spPr>
          <a:xfrm>
            <a:off x="1600200" y="2781300"/>
            <a:ext cx="15781655" cy="2251710"/>
          </a:xfrm>
          <a:prstGeom prst="rect">
            <a:avLst/>
          </a:prstGeom>
          <a:noFill/>
        </p:spPr>
        <p:txBody>
          <a:bodyPr wrap="square" rtlCol="0" anchor="t">
            <a:spAutoFit/>
          </a:bodyPr>
          <a:p>
            <a:pPr>
              <a:lnSpc>
                <a:spcPct val="130000"/>
              </a:lnSpc>
            </a:pPr>
            <a:r>
              <a:rPr lang="zh-CN" altLang="en-US" sz="2700" dirty="0" smtClean="0">
                <a:solidFill>
                  <a:schemeClr val="dk1"/>
                </a:solidFill>
                <a:latin typeface="黑体" panose="02010609060101010101" charset="-122"/>
                <a:ea typeface="黑体" panose="02010609060101010101" charset="-122"/>
                <a:cs typeface="黑体" panose="02010609060101010101" charset="-122"/>
                <a:sym typeface="+mn-ea"/>
              </a:rPr>
              <a:t> </a:t>
            </a:r>
            <a:r>
              <a:rPr lang="en-US" altLang="zh-CN" sz="2700" dirty="0" smtClean="0">
                <a:solidFill>
                  <a:schemeClr val="dk1"/>
                </a:solidFill>
                <a:latin typeface="黑体" panose="02010609060101010101" charset="-122"/>
                <a:ea typeface="黑体" panose="02010609060101010101" charset="-122"/>
                <a:cs typeface="黑体" panose="02010609060101010101" charset="-122"/>
                <a:sym typeface="+mn-ea"/>
              </a:rPr>
              <a:t>    </a:t>
            </a:r>
            <a:r>
              <a:rPr lang="zh-CN" altLang="en-US" sz="3600" dirty="0" smtClean="0">
                <a:solidFill>
                  <a:schemeClr val="dk1"/>
                </a:solidFill>
                <a:latin typeface="黑体" panose="02010609060101010101" charset="-122"/>
                <a:ea typeface="黑体" panose="02010609060101010101" charset="-122"/>
                <a:cs typeface="黑体" panose="02010609060101010101" charset="-122"/>
                <a:sym typeface="+mn-ea"/>
              </a:rPr>
              <a:t>无彩色调和是指采用色立体的</a:t>
            </a:r>
            <a:r>
              <a:rPr lang="zh-CN" altLang="en-US" sz="3600" b="1" dirty="0" smtClean="0">
                <a:solidFill>
                  <a:schemeClr val="dk1"/>
                </a:solidFill>
                <a:latin typeface="黑体" panose="02010609060101010101" charset="-122"/>
                <a:ea typeface="黑体" panose="02010609060101010101" charset="-122"/>
                <a:cs typeface="黑体" panose="02010609060101010101" charset="-122"/>
                <a:sym typeface="+mn-ea"/>
              </a:rPr>
              <a:t>中轴色，</a:t>
            </a:r>
            <a:r>
              <a:rPr lang="zh-CN" altLang="en-US" sz="3600" dirty="0" smtClean="0">
                <a:solidFill>
                  <a:schemeClr val="dk1"/>
                </a:solidFill>
                <a:latin typeface="黑体" panose="02010609060101010101" charset="-122"/>
                <a:ea typeface="黑体" panose="02010609060101010101" charset="-122"/>
                <a:cs typeface="黑体" panose="02010609060101010101" charset="-122"/>
                <a:sym typeface="+mn-ea"/>
              </a:rPr>
              <a:t>即</a:t>
            </a:r>
            <a:r>
              <a:rPr lang="zh-CN" altLang="en-US" sz="3600" b="1" dirty="0" smtClean="0">
                <a:solidFill>
                  <a:schemeClr val="dk1"/>
                </a:solidFill>
                <a:latin typeface="黑体" panose="02010609060101010101" charset="-122"/>
                <a:ea typeface="黑体" panose="02010609060101010101" charset="-122"/>
                <a:cs typeface="黑体" panose="02010609060101010101" charset="-122"/>
                <a:sym typeface="+mn-ea"/>
              </a:rPr>
              <a:t>黑色、白色、灰色</a:t>
            </a:r>
            <a:r>
              <a:rPr lang="zh-CN" altLang="en-US" sz="3600" dirty="0" smtClean="0">
                <a:solidFill>
                  <a:schemeClr val="dk1"/>
                </a:solidFill>
                <a:latin typeface="黑体" panose="02010609060101010101" charset="-122"/>
                <a:ea typeface="黑体" panose="02010609060101010101" charset="-122"/>
                <a:cs typeface="黑体" panose="02010609060101010101" charset="-122"/>
                <a:sym typeface="+mn-ea"/>
              </a:rPr>
              <a:t>进行色彩搭配的调和方法。</a:t>
            </a:r>
            <a:endParaRPr lang="en-US" altLang="zh-CN" sz="3600" dirty="0" smtClean="0">
              <a:solidFill>
                <a:schemeClr val="dk1"/>
              </a:solidFill>
              <a:latin typeface="黑体" panose="02010609060101010101" charset="-122"/>
              <a:ea typeface="黑体" panose="02010609060101010101" charset="-122"/>
              <a:cs typeface="黑体" panose="02010609060101010101" charset="-122"/>
            </a:endParaRPr>
          </a:p>
          <a:p>
            <a:pPr>
              <a:lnSpc>
                <a:spcPct val="130000"/>
              </a:lnSpc>
            </a:pPr>
            <a:r>
              <a:rPr lang="en-US" altLang="zh-CN" sz="3600" dirty="0" smtClean="0">
                <a:solidFill>
                  <a:schemeClr val="dk1"/>
                </a:solidFill>
                <a:latin typeface="黑体" panose="02010609060101010101" charset="-122"/>
                <a:ea typeface="黑体" panose="02010609060101010101" charset="-122"/>
                <a:cs typeface="黑体" panose="02010609060101010101" charset="-122"/>
                <a:sym typeface="+mn-ea"/>
              </a:rPr>
              <a:t>       </a:t>
            </a:r>
            <a:endParaRPr lang="zh-CN" altLang="en-US" sz="3600" dirty="0" smtClean="0">
              <a:solidFill>
                <a:schemeClr val="dk1"/>
              </a:solidFill>
              <a:latin typeface="黑体" panose="02010609060101010101" charset="-122"/>
              <a:ea typeface="黑体" panose="02010609060101010101" charset="-122"/>
              <a:cs typeface="黑体" panose="02010609060101010101" charset="-122"/>
              <a:sym typeface="+mn-ea"/>
            </a:endParaRPr>
          </a:p>
        </p:txBody>
      </p:sp>
      <p:sp>
        <p:nvSpPr>
          <p:cNvPr id="3" name="文本框 2"/>
          <p:cNvSpPr txBox="1"/>
          <p:nvPr>
            <p:custDataLst>
              <p:tags r:id="rId7"/>
            </p:custDataLst>
          </p:nvPr>
        </p:nvSpPr>
        <p:spPr>
          <a:xfrm>
            <a:off x="10363200" y="9563100"/>
            <a:ext cx="5033645" cy="257175"/>
          </a:xfrm>
          <a:prstGeom prst="rect">
            <a:avLst/>
          </a:prstGeom>
          <a:noFill/>
        </p:spPr>
        <p:txBody>
          <a:bodyPr wrap="square" rtlCol="0">
            <a:noAutofit/>
          </a:bodyPr>
          <a:p>
            <a:r>
              <a:rPr lang="zh-CN" altLang="en-US" sz="2700">
                <a:solidFill>
                  <a:schemeClr val="dk1"/>
                </a:solidFill>
                <a:latin typeface="黑体" panose="02010609060101010101" charset="-122"/>
                <a:ea typeface="黑体" panose="02010609060101010101" charset="-122"/>
              </a:rPr>
              <a:t>泼墨仙人图</a:t>
            </a:r>
            <a:endParaRPr lang="zh-CN" altLang="en-US" sz="2700">
              <a:solidFill>
                <a:schemeClr val="dk1"/>
              </a:solidFill>
              <a:latin typeface="黑体" panose="02010609060101010101" charset="-122"/>
              <a:ea typeface="黑体" panose="02010609060101010101" charset="-122"/>
            </a:endParaRPr>
          </a:p>
        </p:txBody>
      </p:sp>
      <p:pic>
        <p:nvPicPr>
          <p:cNvPr id="5" name="图片 4"/>
          <p:cNvPicPr>
            <a:picLocks noChangeAspect="1"/>
          </p:cNvPicPr>
          <p:nvPr/>
        </p:nvPicPr>
        <p:blipFill>
          <a:blip r:embed="rId8"/>
          <a:stretch>
            <a:fillRect/>
          </a:stretch>
        </p:blipFill>
        <p:spPr>
          <a:xfrm>
            <a:off x="9372600" y="4229100"/>
            <a:ext cx="3961130" cy="5278755"/>
          </a:xfrm>
          <a:prstGeom prst="rect">
            <a:avLst/>
          </a:prstGeom>
        </p:spPr>
      </p:pic>
      <p:pic>
        <p:nvPicPr>
          <p:cNvPr id="4" name="图片 3" descr="logo长条"/>
          <p:cNvPicPr>
            <a:picLocks noChangeAspect="1"/>
          </p:cNvPicPr>
          <p:nvPr userDrawn="1"/>
        </p:nvPicPr>
        <p:blipFill>
          <a:blip r:embed="rId9"/>
          <a:stretch>
            <a:fillRect/>
          </a:stretch>
        </p:blipFill>
        <p:spPr>
          <a:xfrm>
            <a:off x="14173200" y="266700"/>
            <a:ext cx="3811270" cy="713740"/>
          </a:xfrm>
          <a:prstGeom prst="rect">
            <a:avLst/>
          </a:prstGeom>
        </p:spPr>
      </p:pic>
    </p:spTree>
    <p:custDataLst>
      <p:tags r:id="rId10"/>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16" name="TextBox 10"/>
          <p:cNvSpPr txBox="1"/>
          <p:nvPr>
            <p:custDataLst>
              <p:tags r:id="rId3"/>
            </p:custDataLst>
          </p:nvPr>
        </p:nvSpPr>
        <p:spPr>
          <a:xfrm>
            <a:off x="1785620" y="480060"/>
            <a:ext cx="9082405" cy="768985"/>
          </a:xfrm>
          <a:prstGeom prst="rect">
            <a:avLst/>
          </a:prstGeom>
        </p:spPr>
        <p:txBody>
          <a:bodyPr wrap="square" lIns="0" tIns="0" rIns="0" bIns="0" rtlCol="0" anchor="t">
            <a:spAutoFit/>
          </a:bodyPr>
          <a:p>
            <a:pPr algn="l">
              <a:lnSpc>
                <a:spcPct val="100000"/>
              </a:lnSpc>
            </a:pPr>
            <a:r>
              <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思源黑体 1 Bold" panose="020B0800000000000000" charset="-122"/>
              </a:rPr>
              <a:t>二、</a:t>
            </a:r>
            <a:r>
              <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方正兰亭粗黑_GBK" panose="02000000000000000000" pitchFamily="2" charset="-122"/>
              </a:rPr>
              <a:t>统一调和</a:t>
            </a:r>
            <a:endPar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方正兰亭粗黑_GBK" panose="02000000000000000000" pitchFamily="2" charset="-122"/>
            </a:endParaRPr>
          </a:p>
        </p:txBody>
      </p:sp>
      <p:sp>
        <p:nvSpPr>
          <p:cNvPr id="14" name="矩形 13"/>
          <p:cNvSpPr/>
          <p:nvPr>
            <p:custDataLst>
              <p:tags r:id="rId4"/>
            </p:custDataLst>
          </p:nvPr>
        </p:nvSpPr>
        <p:spPr>
          <a:xfrm>
            <a:off x="2057213" y="1324314"/>
            <a:ext cx="3226435" cy="1260475"/>
          </a:xfrm>
          <a:prstGeom prst="rect">
            <a:avLst/>
          </a:prstGeom>
        </p:spPr>
        <p:txBody>
          <a:bodyPr wrap="none">
            <a:spAutoFit/>
          </a:bodyPr>
          <a:p>
            <a:pPr algn="l"/>
            <a:r>
              <a:rPr lang="en-US" altLang="zh-CN" sz="3800" dirty="0" smtClean="0">
                <a:solidFill>
                  <a:schemeClr val="accent2">
                    <a:lumMod val="75000"/>
                  </a:schemeClr>
                </a:solidFill>
                <a:latin typeface="黑体" panose="02010609060101010101" charset="-122"/>
                <a:ea typeface="黑体" panose="02010609060101010101" charset="-122"/>
                <a:cs typeface="黑体" panose="02010609060101010101" charset="-122"/>
                <a:sym typeface="+mn-ea"/>
              </a:rPr>
              <a:t>(</a:t>
            </a:r>
            <a:r>
              <a:rPr lang="zh-CN" altLang="en-US" sz="3800" dirty="0" smtClean="0">
                <a:solidFill>
                  <a:schemeClr val="accent2">
                    <a:lumMod val="75000"/>
                  </a:schemeClr>
                </a:solidFill>
                <a:latin typeface="黑体" panose="02010609060101010101" charset="-122"/>
                <a:ea typeface="黑体" panose="02010609060101010101" charset="-122"/>
                <a:cs typeface="黑体" panose="02010609060101010101" charset="-122"/>
                <a:sym typeface="+mn-ea"/>
              </a:rPr>
              <a:t>二）类似调和</a:t>
            </a:r>
            <a:endParaRPr lang="zh-CN" altLang="en-US" sz="3800" dirty="0">
              <a:solidFill>
                <a:schemeClr val="accent2">
                  <a:lumMod val="75000"/>
                </a:schemeClr>
              </a:solidFill>
              <a:latin typeface="黑体" panose="02010609060101010101" charset="-122"/>
              <a:ea typeface="黑体" panose="02010609060101010101" charset="-122"/>
              <a:cs typeface="黑体" panose="02010609060101010101" charset="-122"/>
            </a:endParaRPr>
          </a:p>
          <a:p>
            <a:pPr algn="l"/>
            <a:endParaRPr lang="zh-CN" altLang="en-US" sz="3800" dirty="0" smtClean="0">
              <a:solidFill>
                <a:schemeClr val="accent2">
                  <a:lumMod val="75000"/>
                </a:schemeClr>
              </a:solidFill>
              <a:latin typeface="黑体" panose="02010609060101010101" charset="-122"/>
              <a:ea typeface="黑体" panose="02010609060101010101" charset="-122"/>
              <a:cs typeface="黑体" panose="02010609060101010101" charset="-122"/>
            </a:endParaRPr>
          </a:p>
        </p:txBody>
      </p:sp>
      <p:sp>
        <p:nvSpPr>
          <p:cNvPr id="9" name="文本框 8"/>
          <p:cNvSpPr txBox="1"/>
          <p:nvPr>
            <p:custDataLst>
              <p:tags r:id="rId5"/>
            </p:custDataLst>
          </p:nvPr>
        </p:nvSpPr>
        <p:spPr>
          <a:xfrm>
            <a:off x="1447800" y="2171700"/>
            <a:ext cx="15763240" cy="792480"/>
          </a:xfrm>
          <a:prstGeom prst="rect">
            <a:avLst/>
          </a:prstGeom>
        </p:spPr>
        <p:txBody>
          <a:bodyPr wrap="square">
            <a:spAutoFit/>
          </a:bodyPr>
          <a:p>
            <a:pPr marL="0" indent="431800" algn="just" defTabSz="266700">
              <a:lnSpc>
                <a:spcPct val="120000"/>
              </a:lnSpc>
              <a:spcBef>
                <a:spcPts val="0"/>
              </a:spcBef>
              <a:spcAft>
                <a:spcPts val="0"/>
              </a:spcAft>
            </a:pPr>
            <a:r>
              <a:rPr lang="zh-CN" altLang="en-US" sz="3800" b="0" dirty="0" smtClean="0">
                <a:solidFill>
                  <a:schemeClr val="dk1"/>
                </a:solidFill>
                <a:latin typeface="黑体" panose="02010609060101010101" charset="-122"/>
                <a:ea typeface="黑体" panose="02010609060101010101" charset="-122"/>
                <a:cs typeface="黑体" panose="02010609060101010101" charset="-122"/>
              </a:rPr>
              <a:t>  </a:t>
            </a:r>
            <a:r>
              <a:rPr lang="zh-CN" altLang="en-US" sz="3800" b="1" dirty="0" smtClean="0">
                <a:solidFill>
                  <a:schemeClr val="dk1"/>
                </a:solidFill>
                <a:latin typeface="黑体" panose="02010609060101010101" charset="-122"/>
                <a:ea typeface="黑体" panose="02010609060101010101" charset="-122"/>
                <a:cs typeface="黑体" panose="02010609060101010101" charset="-122"/>
              </a:rPr>
              <a:t>  类似调和</a:t>
            </a:r>
            <a:r>
              <a:rPr lang="zh-CN" altLang="en-US" sz="3800" b="0" dirty="0" smtClean="0">
                <a:solidFill>
                  <a:schemeClr val="dk1"/>
                </a:solidFill>
                <a:latin typeface="黑体" panose="02010609060101010101" charset="-122"/>
                <a:ea typeface="黑体" panose="02010609060101010101" charset="-122"/>
                <a:cs typeface="黑体" panose="02010609060101010101" charset="-122"/>
              </a:rPr>
              <a:t>指在色相环中</a:t>
            </a:r>
            <a:r>
              <a:rPr lang="zh-CN" altLang="en-US" sz="3800" b="1" dirty="0" smtClean="0">
                <a:solidFill>
                  <a:schemeClr val="dk1"/>
                </a:solidFill>
                <a:latin typeface="黑体" panose="02010609060101010101" charset="-122"/>
                <a:ea typeface="黑体" panose="02010609060101010101" charset="-122"/>
                <a:cs typeface="黑体" panose="02010609060101010101" charset="-122"/>
              </a:rPr>
              <a:t>类似或相邻的两个或两个以上</a:t>
            </a:r>
            <a:r>
              <a:rPr lang="zh-CN" altLang="en-US" sz="3800" b="0" dirty="0" smtClean="0">
                <a:solidFill>
                  <a:schemeClr val="dk1"/>
                </a:solidFill>
                <a:latin typeface="黑体" panose="02010609060101010101" charset="-122"/>
                <a:ea typeface="黑体" panose="02010609060101010101" charset="-122"/>
                <a:cs typeface="黑体" panose="02010609060101010101" charset="-122"/>
              </a:rPr>
              <a:t>的色彩搭配。</a:t>
            </a:r>
            <a:endParaRPr lang="zh-CN" altLang="en-US" sz="3800" b="0" dirty="0" smtClean="0">
              <a:solidFill>
                <a:schemeClr val="dk1"/>
              </a:solidFill>
              <a:latin typeface="黑体" panose="02010609060101010101" charset="-122"/>
              <a:ea typeface="黑体" panose="02010609060101010101" charset="-122"/>
              <a:cs typeface="黑体" panose="02010609060101010101" charset="-122"/>
            </a:endParaRPr>
          </a:p>
        </p:txBody>
      </p:sp>
      <p:pic>
        <p:nvPicPr>
          <p:cNvPr id="8194" name="Picture 2"/>
          <p:cNvPicPr>
            <a:picLocks noChangeAspect="1" noChangeArrowheads="1"/>
          </p:cNvPicPr>
          <p:nvPr/>
        </p:nvPicPr>
        <p:blipFill>
          <a:blip r:embed="rId6"/>
          <a:srcRect t="2327" r="5882" b="3643"/>
          <a:stretch>
            <a:fillRect/>
          </a:stretch>
        </p:blipFill>
        <p:spPr bwMode="auto">
          <a:xfrm>
            <a:off x="5715000" y="3238500"/>
            <a:ext cx="6443980" cy="6398260"/>
          </a:xfrm>
          <a:prstGeom prst="rect">
            <a:avLst/>
          </a:prstGeom>
          <a:noFill/>
          <a:ln w="9525">
            <a:noFill/>
            <a:miter lim="800000"/>
            <a:headEnd/>
            <a:tailEnd/>
          </a:ln>
          <a:effectLst/>
        </p:spPr>
      </p:pic>
      <p:pic>
        <p:nvPicPr>
          <p:cNvPr id="2" name="图片 1" descr="logo长条"/>
          <p:cNvPicPr>
            <a:picLocks noChangeAspect="1"/>
          </p:cNvPicPr>
          <p:nvPr userDrawn="1"/>
        </p:nvPicPr>
        <p:blipFill>
          <a:blip r:embed="rId7"/>
          <a:stretch>
            <a:fillRect/>
          </a:stretch>
        </p:blipFill>
        <p:spPr>
          <a:xfrm>
            <a:off x="14173200" y="266700"/>
            <a:ext cx="3811270" cy="713740"/>
          </a:xfrm>
          <a:prstGeom prst="rect">
            <a:avLst/>
          </a:prstGeom>
        </p:spPr>
      </p:pic>
    </p:spTree>
    <p:custDataLst>
      <p:tags r:id="rId8"/>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pic>
        <p:nvPicPr>
          <p:cNvPr id="28674" name="Picture 2"/>
          <p:cNvPicPr>
            <a:picLocks noChangeAspect="1" noChangeArrowheads="1"/>
          </p:cNvPicPr>
          <p:nvPr/>
        </p:nvPicPr>
        <p:blipFill>
          <a:blip r:embed="rId3"/>
          <a:srcRect/>
          <a:stretch>
            <a:fillRect/>
          </a:stretch>
        </p:blipFill>
        <p:spPr bwMode="auto">
          <a:xfrm>
            <a:off x="1371600" y="2876550"/>
            <a:ext cx="7362190" cy="5361305"/>
          </a:xfrm>
          <a:prstGeom prst="rect">
            <a:avLst/>
          </a:prstGeom>
          <a:noFill/>
          <a:ln w="9525">
            <a:noFill/>
            <a:miter lim="800000"/>
            <a:headEnd/>
            <a:tailEnd/>
          </a:ln>
          <a:effectLst/>
        </p:spPr>
      </p:pic>
      <p:sp>
        <p:nvSpPr>
          <p:cNvPr id="9" name="矩形 8"/>
          <p:cNvSpPr/>
          <p:nvPr>
            <p:custDataLst>
              <p:tags r:id="rId4"/>
            </p:custDataLst>
          </p:nvPr>
        </p:nvSpPr>
        <p:spPr>
          <a:xfrm>
            <a:off x="1981013" y="625814"/>
            <a:ext cx="5897880" cy="1476375"/>
          </a:xfrm>
          <a:prstGeom prst="rect">
            <a:avLst/>
          </a:prstGeom>
        </p:spPr>
        <p:txBody>
          <a:bodyPr wrap="none">
            <a:spAutoFit/>
          </a:bodyPr>
          <a:p>
            <a:pPr algn="l"/>
            <a:r>
              <a:rPr lang="zh-CN" altLang="en-US" sz="4500" dirty="0" smtClean="0">
                <a:solidFill>
                  <a:schemeClr val="accent2">
                    <a:lumMod val="75000"/>
                  </a:schemeClr>
                </a:solidFill>
                <a:latin typeface="黑体" panose="02010609060101010101" charset="-122"/>
                <a:ea typeface="黑体" panose="02010609060101010101" charset="-122"/>
                <a:sym typeface="+mn-ea"/>
              </a:rPr>
              <a:t>类似调和作品中的应用</a:t>
            </a:r>
            <a:endParaRPr lang="zh-CN" altLang="en-US" sz="4500" dirty="0">
              <a:solidFill>
                <a:schemeClr val="accent2">
                  <a:lumMod val="75000"/>
                </a:schemeClr>
              </a:solidFill>
              <a:latin typeface="黑体" panose="02010609060101010101" charset="-122"/>
              <a:ea typeface="黑体" panose="02010609060101010101" charset="-122"/>
            </a:endParaRPr>
          </a:p>
          <a:p>
            <a:pPr algn="l"/>
            <a:endParaRPr lang="zh-CN" altLang="en-US" sz="4500" dirty="0" smtClean="0">
              <a:solidFill>
                <a:schemeClr val="accent2">
                  <a:lumMod val="75000"/>
                </a:schemeClr>
              </a:solidFill>
              <a:latin typeface="黑体" panose="02010609060101010101" charset="-122"/>
              <a:ea typeface="黑体" panose="02010609060101010101" charset="-122"/>
            </a:endParaRPr>
          </a:p>
        </p:txBody>
      </p:sp>
      <p:sp>
        <p:nvSpPr>
          <p:cNvPr id="10" name="文本框 9"/>
          <p:cNvSpPr txBox="1"/>
          <p:nvPr>
            <p:custDataLst>
              <p:tags r:id="rId5"/>
            </p:custDataLst>
          </p:nvPr>
        </p:nvSpPr>
        <p:spPr>
          <a:xfrm>
            <a:off x="3577590" y="9011285"/>
            <a:ext cx="6096000" cy="521970"/>
          </a:xfrm>
          <a:prstGeom prst="rect">
            <a:avLst/>
          </a:prstGeom>
          <a:noFill/>
        </p:spPr>
        <p:txBody>
          <a:bodyPr wrap="square" rtlCol="0">
            <a:spAutoFit/>
          </a:bodyPr>
          <a:p>
            <a:r>
              <a:rPr lang="zh-CN" altLang="en-US" sz="2800">
                <a:solidFill>
                  <a:schemeClr val="dk1"/>
                </a:solidFill>
                <a:latin typeface="黑体" panose="02010609060101010101" charset="-122"/>
                <a:ea typeface="黑体" panose="02010609060101010101" charset="-122"/>
              </a:rPr>
              <a:t>摄影作品中的类似调和</a:t>
            </a:r>
            <a:endParaRPr lang="zh-CN" altLang="en-US" sz="2800">
              <a:solidFill>
                <a:schemeClr val="dk1"/>
              </a:solidFill>
              <a:latin typeface="黑体" panose="02010609060101010101" charset="-122"/>
              <a:ea typeface="黑体" panose="02010609060101010101" charset="-122"/>
            </a:endParaRPr>
          </a:p>
        </p:txBody>
      </p:sp>
      <p:pic>
        <p:nvPicPr>
          <p:cNvPr id="29698" name="Picture 2"/>
          <p:cNvPicPr>
            <a:picLocks noChangeAspect="1" noChangeArrowheads="1"/>
          </p:cNvPicPr>
          <p:nvPr/>
        </p:nvPicPr>
        <p:blipFill>
          <a:blip r:embed="rId6"/>
          <a:srcRect/>
          <a:stretch>
            <a:fillRect/>
          </a:stretch>
        </p:blipFill>
        <p:spPr bwMode="auto">
          <a:xfrm>
            <a:off x="9296400" y="2834640"/>
            <a:ext cx="8007350" cy="5407660"/>
          </a:xfrm>
          <a:prstGeom prst="rect">
            <a:avLst/>
          </a:prstGeom>
          <a:noFill/>
          <a:ln w="9525">
            <a:noFill/>
            <a:miter lim="800000"/>
            <a:headEnd/>
            <a:tailEnd/>
          </a:ln>
          <a:effectLst/>
        </p:spPr>
      </p:pic>
      <p:sp>
        <p:nvSpPr>
          <p:cNvPr id="15" name="矩形 14"/>
          <p:cNvSpPr/>
          <p:nvPr>
            <p:custDataLst>
              <p:tags r:id="rId7"/>
            </p:custDataLst>
          </p:nvPr>
        </p:nvSpPr>
        <p:spPr>
          <a:xfrm>
            <a:off x="11582152" y="9011155"/>
            <a:ext cx="3611880" cy="506730"/>
          </a:xfrm>
          <a:prstGeom prst="rect">
            <a:avLst/>
          </a:prstGeom>
        </p:spPr>
        <p:txBody>
          <a:bodyPr wrap="none">
            <a:spAutoFit/>
          </a:bodyPr>
          <a:p>
            <a:r>
              <a:rPr lang="zh-CN" altLang="en-US" sz="2700" dirty="0" smtClean="0">
                <a:solidFill>
                  <a:schemeClr val="dk1"/>
                </a:solidFill>
                <a:latin typeface="黑体" panose="02010609060101010101" charset="-122"/>
                <a:ea typeface="黑体" panose="02010609060101010101" charset="-122"/>
              </a:rPr>
              <a:t>环境设计中的类似调和</a:t>
            </a:r>
            <a:endParaRPr lang="zh-CN" altLang="en-US" sz="2700" dirty="0" smtClean="0">
              <a:solidFill>
                <a:schemeClr val="dk1"/>
              </a:solidFill>
              <a:latin typeface="黑体" panose="02010609060101010101" charset="-122"/>
              <a:ea typeface="黑体" panose="02010609060101010101" charset="-122"/>
            </a:endParaRPr>
          </a:p>
        </p:txBody>
      </p:sp>
      <p:pic>
        <p:nvPicPr>
          <p:cNvPr id="2" name="图片 1" descr="logo长条"/>
          <p:cNvPicPr>
            <a:picLocks noChangeAspect="1"/>
          </p:cNvPicPr>
          <p:nvPr userDrawn="1"/>
        </p:nvPicPr>
        <p:blipFill>
          <a:blip r:embed="rId8"/>
          <a:stretch>
            <a:fillRect/>
          </a:stretch>
        </p:blipFill>
        <p:spPr>
          <a:xfrm>
            <a:off x="14173200" y="266700"/>
            <a:ext cx="3811270" cy="713740"/>
          </a:xfrm>
          <a:prstGeom prst="rect">
            <a:avLst/>
          </a:prstGeom>
        </p:spPr>
      </p:pic>
    </p:spTree>
    <p:custDataLst>
      <p:tags r:id="rId9"/>
    </p:custData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2" name="图片 11"/>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8" name="TextBox 10"/>
          <p:cNvSpPr txBox="1"/>
          <p:nvPr>
            <p:custDataLst>
              <p:tags r:id="rId3"/>
            </p:custDataLst>
          </p:nvPr>
        </p:nvSpPr>
        <p:spPr>
          <a:xfrm>
            <a:off x="5715000" y="1790700"/>
            <a:ext cx="12109450" cy="2002790"/>
          </a:xfrm>
          <a:prstGeom prst="rect">
            <a:avLst/>
          </a:prstGeom>
        </p:spPr>
        <p:txBody>
          <a:bodyPr wrap="square" lIns="0" tIns="0" rIns="0" bIns="0" rtlCol="0" anchor="t">
            <a:noAutofit/>
          </a:bodyPr>
          <a:p>
            <a:pPr algn="just">
              <a:lnSpc>
                <a:spcPct val="125000"/>
              </a:lnSpc>
              <a:spcBef>
                <a:spcPts val="0"/>
              </a:spcBef>
              <a:spcAft>
                <a:spcPts val="0"/>
              </a:spcAft>
            </a:pPr>
            <a:r>
              <a:rPr lang="zh-CN" altLang="en-US" sz="8000" b="1" spc="142">
                <a:solidFill>
                  <a:schemeClr val="dk1"/>
                </a:solidFill>
                <a:latin typeface="黑体" panose="02010609060101010101" charset="-122"/>
                <a:ea typeface="黑体" panose="02010609060101010101" charset="-122"/>
                <a:cs typeface="思源黑体 1 Bold" panose="020B0800000000000000" charset="-122"/>
                <a:sym typeface="+mn-ea"/>
              </a:rPr>
              <a:t>三、</a:t>
            </a:r>
            <a:r>
              <a:rPr lang="zh-CN" altLang="en-US" sz="8000" b="1" spc="142">
                <a:solidFill>
                  <a:schemeClr val="dk1"/>
                </a:solidFill>
                <a:latin typeface="黑体" panose="02010609060101010101" charset="-122"/>
                <a:ea typeface="黑体" panose="02010609060101010101" charset="-122"/>
                <a:cs typeface="思源黑体 1 Bold" panose="020B0800000000000000" charset="-122"/>
                <a:sym typeface="方正兰亭黑简体" panose="02000000000000000000" pitchFamily="2" charset="-122"/>
              </a:rPr>
              <a:t>对比调和</a:t>
            </a:r>
            <a:endParaRPr lang="zh-CN" altLang="en-US" sz="8000" dirty="0">
              <a:solidFill>
                <a:schemeClr val="dk1"/>
              </a:solidFill>
              <a:latin typeface="黑体" panose="02010609060101010101" charset="-122"/>
              <a:ea typeface="黑体" panose="02010609060101010101" charset="-122"/>
            </a:endParaRPr>
          </a:p>
          <a:p>
            <a:pPr algn="just">
              <a:lnSpc>
                <a:spcPct val="125000"/>
              </a:lnSpc>
              <a:spcBef>
                <a:spcPts val="0"/>
              </a:spcBef>
              <a:spcAft>
                <a:spcPts val="0"/>
              </a:spcAft>
            </a:pPr>
            <a:endParaRPr lang="zh-CN" altLang="en-US" sz="8000" b="1" spc="142" dirty="0">
              <a:solidFill>
                <a:schemeClr val="dk1"/>
              </a:solidFill>
              <a:latin typeface="黑体" panose="02010609060101010101" charset="-122"/>
              <a:ea typeface="黑体" panose="02010609060101010101" charset="-122"/>
              <a:cs typeface="思源黑体 1 Bold" panose="020B0800000000000000" charset="-122"/>
              <a:sym typeface="+mn-ea"/>
            </a:endParaRPr>
          </a:p>
        </p:txBody>
      </p:sp>
      <p:sp>
        <p:nvSpPr>
          <p:cNvPr id="11" name="椭圆 10"/>
          <p:cNvSpPr/>
          <p:nvPr>
            <p:custDataLst>
              <p:tags r:id="rId4"/>
            </p:custDataLst>
          </p:nvPr>
        </p:nvSpPr>
        <p:spPr>
          <a:xfrm>
            <a:off x="7086600" y="4192905"/>
            <a:ext cx="445135" cy="44513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solidFill>
                <a:schemeClr val="lt1"/>
              </a:solidFill>
              <a:latin typeface="黑体" panose="02010609060101010101" charset="-122"/>
              <a:ea typeface="黑体" panose="02010609060101010101" charset="-122"/>
            </a:endParaRPr>
          </a:p>
        </p:txBody>
      </p:sp>
      <p:sp>
        <p:nvSpPr>
          <p:cNvPr id="14" name="文本框 13"/>
          <p:cNvSpPr txBox="1"/>
          <p:nvPr>
            <p:custDataLst>
              <p:tags r:id="rId5"/>
            </p:custDataLst>
          </p:nvPr>
        </p:nvSpPr>
        <p:spPr>
          <a:xfrm>
            <a:off x="7780655" y="4000500"/>
            <a:ext cx="5294630" cy="829945"/>
          </a:xfrm>
          <a:prstGeom prst="rect">
            <a:avLst/>
          </a:prstGeom>
          <a:noFill/>
        </p:spPr>
        <p:txBody>
          <a:bodyPr wrap="square" rtlCol="0">
            <a:spAutoFit/>
          </a:bodyPr>
          <a:p>
            <a:r>
              <a:rPr lang="en-US" altLang="zh-CN" sz="4800" b="1">
                <a:solidFill>
                  <a:schemeClr val="dk1">
                    <a:lumMod val="65000"/>
                    <a:lumOff val="35000"/>
                  </a:schemeClr>
                </a:solidFill>
                <a:latin typeface="黑体" panose="02010609060101010101" charset="-122"/>
                <a:ea typeface="黑体" panose="02010609060101010101" charset="-122"/>
                <a:cs typeface="黑体" panose="02010609060101010101" charset="-122"/>
              </a:rPr>
              <a:t>1.</a:t>
            </a:r>
            <a:r>
              <a:rPr lang="zh-CN" altLang="en-US" sz="4800" b="1">
                <a:solidFill>
                  <a:schemeClr val="dk1">
                    <a:lumMod val="65000"/>
                    <a:lumOff val="35000"/>
                  </a:schemeClr>
                </a:solidFill>
                <a:latin typeface="黑体" panose="02010609060101010101" charset="-122"/>
                <a:ea typeface="黑体" panose="02010609060101010101" charset="-122"/>
                <a:cs typeface="黑体" panose="02010609060101010101" charset="-122"/>
              </a:rPr>
              <a:t>秩序调和</a:t>
            </a:r>
            <a:endParaRPr lang="zh-CN" altLang="en-US" sz="4800" b="1">
              <a:solidFill>
                <a:schemeClr val="dk1">
                  <a:lumMod val="65000"/>
                  <a:lumOff val="35000"/>
                </a:schemeClr>
              </a:solidFill>
              <a:latin typeface="黑体" panose="02010609060101010101" charset="-122"/>
              <a:ea typeface="黑体" panose="02010609060101010101" charset="-122"/>
              <a:cs typeface="黑体" panose="02010609060101010101" charset="-122"/>
            </a:endParaRPr>
          </a:p>
        </p:txBody>
      </p:sp>
      <p:sp>
        <p:nvSpPr>
          <p:cNvPr id="15" name="文本框 14"/>
          <p:cNvSpPr txBox="1"/>
          <p:nvPr>
            <p:custDataLst>
              <p:tags r:id="rId6"/>
            </p:custDataLst>
          </p:nvPr>
        </p:nvSpPr>
        <p:spPr>
          <a:xfrm>
            <a:off x="7780655" y="4980305"/>
            <a:ext cx="5384165" cy="829945"/>
          </a:xfrm>
          <a:prstGeom prst="rect">
            <a:avLst/>
          </a:prstGeom>
          <a:noFill/>
        </p:spPr>
        <p:txBody>
          <a:bodyPr wrap="square" rtlCol="0">
            <a:spAutoFit/>
          </a:bodyPr>
          <a:p>
            <a:pPr algn="l">
              <a:buClrTx/>
              <a:buSzTx/>
              <a:buFontTx/>
            </a:pPr>
            <a:r>
              <a:rPr lang="en-US" altLang="zh-CN" sz="4800" b="1">
                <a:solidFill>
                  <a:schemeClr val="dk1">
                    <a:lumMod val="65000"/>
                    <a:lumOff val="35000"/>
                  </a:schemeClr>
                </a:solidFill>
                <a:latin typeface="黑体" panose="02010609060101010101" charset="-122"/>
                <a:ea typeface="黑体" panose="02010609060101010101" charset="-122"/>
                <a:cs typeface="黑体" panose="02010609060101010101" charset="-122"/>
              </a:rPr>
              <a:t>2.</a:t>
            </a:r>
            <a:r>
              <a:rPr lang="zh-CN" altLang="en-US" sz="4800" b="1">
                <a:solidFill>
                  <a:schemeClr val="dk1">
                    <a:lumMod val="65000"/>
                    <a:lumOff val="35000"/>
                  </a:schemeClr>
                </a:solidFill>
                <a:latin typeface="黑体" panose="02010609060101010101" charset="-122"/>
                <a:ea typeface="黑体" panose="02010609060101010101" charset="-122"/>
                <a:cs typeface="黑体" panose="02010609060101010101" charset="-122"/>
              </a:rPr>
              <a:t>隔离调和</a:t>
            </a:r>
            <a:endParaRPr lang="zh-CN" altLang="en-US" sz="4800" b="1">
              <a:solidFill>
                <a:schemeClr val="dk1">
                  <a:lumMod val="65000"/>
                  <a:lumOff val="35000"/>
                </a:schemeClr>
              </a:solidFill>
              <a:latin typeface="黑体" panose="02010609060101010101" charset="-122"/>
              <a:ea typeface="黑体" panose="02010609060101010101" charset="-122"/>
              <a:cs typeface="黑体" panose="02010609060101010101" charset="-122"/>
            </a:endParaRPr>
          </a:p>
        </p:txBody>
      </p:sp>
      <p:sp>
        <p:nvSpPr>
          <p:cNvPr id="18" name="椭圆 17"/>
          <p:cNvSpPr/>
          <p:nvPr>
            <p:custDataLst>
              <p:tags r:id="rId7"/>
            </p:custDataLst>
          </p:nvPr>
        </p:nvSpPr>
        <p:spPr>
          <a:xfrm>
            <a:off x="7086600" y="5172710"/>
            <a:ext cx="445135" cy="44513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solidFill>
                <a:schemeClr val="lt1"/>
              </a:solidFill>
              <a:latin typeface="黑体" panose="02010609060101010101" charset="-122"/>
              <a:ea typeface="黑体" panose="02010609060101010101" charset="-122"/>
            </a:endParaRPr>
          </a:p>
        </p:txBody>
      </p:sp>
      <p:sp>
        <p:nvSpPr>
          <p:cNvPr id="16" name="文本框 15"/>
          <p:cNvSpPr txBox="1"/>
          <p:nvPr>
            <p:custDataLst>
              <p:tags r:id="rId8"/>
            </p:custDataLst>
          </p:nvPr>
        </p:nvSpPr>
        <p:spPr>
          <a:xfrm>
            <a:off x="7809865" y="5981700"/>
            <a:ext cx="6223635" cy="829945"/>
          </a:xfrm>
          <a:prstGeom prst="rect">
            <a:avLst/>
          </a:prstGeom>
          <a:noFill/>
        </p:spPr>
        <p:txBody>
          <a:bodyPr wrap="square" rtlCol="0">
            <a:spAutoFit/>
          </a:bodyPr>
          <a:p>
            <a:pPr algn="l">
              <a:buClrTx/>
              <a:buSzTx/>
              <a:buFontTx/>
            </a:pPr>
            <a:r>
              <a:rPr lang="en-US" altLang="zh-CN" sz="4800" b="1">
                <a:solidFill>
                  <a:schemeClr val="dk1">
                    <a:lumMod val="65000"/>
                    <a:lumOff val="35000"/>
                  </a:schemeClr>
                </a:solidFill>
                <a:latin typeface="黑体" panose="02010609060101010101" charset="-122"/>
                <a:ea typeface="黑体" panose="02010609060101010101" charset="-122"/>
                <a:cs typeface="黑体" panose="02010609060101010101" charset="-122"/>
              </a:rPr>
              <a:t>3.</a:t>
            </a:r>
            <a:r>
              <a:rPr lang="zh-CN" altLang="en-US" sz="4800" b="1">
                <a:solidFill>
                  <a:schemeClr val="dk1">
                    <a:lumMod val="65000"/>
                    <a:lumOff val="35000"/>
                  </a:schemeClr>
                </a:solidFill>
                <a:latin typeface="黑体" panose="02010609060101010101" charset="-122"/>
                <a:ea typeface="黑体" panose="02010609060101010101" charset="-122"/>
                <a:cs typeface="黑体" panose="02010609060101010101" charset="-122"/>
              </a:rPr>
              <a:t>混色调和</a:t>
            </a:r>
            <a:endParaRPr lang="zh-CN" altLang="en-US" sz="4800" b="1">
              <a:solidFill>
                <a:schemeClr val="dk1">
                  <a:lumMod val="65000"/>
                  <a:lumOff val="35000"/>
                </a:schemeClr>
              </a:solidFill>
              <a:latin typeface="黑体" panose="02010609060101010101" charset="-122"/>
              <a:ea typeface="黑体" panose="02010609060101010101" charset="-122"/>
              <a:cs typeface="黑体" panose="02010609060101010101" charset="-122"/>
            </a:endParaRPr>
          </a:p>
        </p:txBody>
      </p:sp>
      <p:sp>
        <p:nvSpPr>
          <p:cNvPr id="19" name="椭圆 18"/>
          <p:cNvSpPr/>
          <p:nvPr>
            <p:custDataLst>
              <p:tags r:id="rId9"/>
            </p:custDataLst>
          </p:nvPr>
        </p:nvSpPr>
        <p:spPr>
          <a:xfrm>
            <a:off x="7115810" y="6174105"/>
            <a:ext cx="445135" cy="44513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solidFill>
                <a:schemeClr val="lt1"/>
              </a:solidFill>
              <a:latin typeface="黑体" panose="02010609060101010101" charset="-122"/>
              <a:ea typeface="黑体" panose="02010609060101010101" charset="-122"/>
            </a:endParaRPr>
          </a:p>
        </p:txBody>
      </p:sp>
      <p:sp>
        <p:nvSpPr>
          <p:cNvPr id="9" name="文本框 8"/>
          <p:cNvSpPr txBox="1"/>
          <p:nvPr>
            <p:custDataLst>
              <p:tags r:id="rId10"/>
            </p:custDataLst>
          </p:nvPr>
        </p:nvSpPr>
        <p:spPr>
          <a:xfrm>
            <a:off x="7772400" y="7049135"/>
            <a:ext cx="6223635" cy="829945"/>
          </a:xfrm>
          <a:prstGeom prst="rect">
            <a:avLst/>
          </a:prstGeom>
          <a:noFill/>
        </p:spPr>
        <p:txBody>
          <a:bodyPr wrap="square" rtlCol="0">
            <a:spAutoFit/>
          </a:bodyPr>
          <a:p>
            <a:pPr algn="l">
              <a:buClrTx/>
              <a:buSzTx/>
              <a:buFontTx/>
            </a:pPr>
            <a:r>
              <a:rPr lang="en-US" altLang="zh-CN" sz="4800" b="1">
                <a:solidFill>
                  <a:schemeClr val="dk1">
                    <a:lumMod val="65000"/>
                    <a:lumOff val="35000"/>
                  </a:schemeClr>
                </a:solidFill>
                <a:latin typeface="黑体" panose="02010609060101010101" charset="-122"/>
                <a:ea typeface="黑体" panose="02010609060101010101" charset="-122"/>
                <a:cs typeface="黑体" panose="02010609060101010101" charset="-122"/>
              </a:rPr>
              <a:t>4.</a:t>
            </a:r>
            <a:r>
              <a:rPr lang="zh-CN" altLang="en-US" sz="4800" b="1">
                <a:solidFill>
                  <a:schemeClr val="dk1">
                    <a:lumMod val="65000"/>
                    <a:lumOff val="35000"/>
                  </a:schemeClr>
                </a:solidFill>
                <a:latin typeface="黑体" panose="02010609060101010101" charset="-122"/>
                <a:ea typeface="黑体" panose="02010609060101010101" charset="-122"/>
                <a:cs typeface="黑体" panose="02010609060101010101" charset="-122"/>
              </a:rPr>
              <a:t>面积调和</a:t>
            </a:r>
            <a:endParaRPr lang="zh-CN" altLang="en-US" sz="4800" b="1">
              <a:solidFill>
                <a:schemeClr val="dk1">
                  <a:lumMod val="65000"/>
                  <a:lumOff val="35000"/>
                </a:schemeClr>
              </a:solidFill>
              <a:latin typeface="黑体" panose="02010609060101010101" charset="-122"/>
              <a:ea typeface="黑体" panose="02010609060101010101" charset="-122"/>
              <a:cs typeface="黑体" panose="02010609060101010101" charset="-122"/>
            </a:endParaRPr>
          </a:p>
        </p:txBody>
      </p:sp>
      <p:sp>
        <p:nvSpPr>
          <p:cNvPr id="10" name="椭圆 9"/>
          <p:cNvSpPr/>
          <p:nvPr>
            <p:custDataLst>
              <p:tags r:id="rId11"/>
            </p:custDataLst>
          </p:nvPr>
        </p:nvSpPr>
        <p:spPr>
          <a:xfrm>
            <a:off x="7078345" y="7241540"/>
            <a:ext cx="445135" cy="44513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solidFill>
                <a:schemeClr val="lt1"/>
              </a:solidFill>
              <a:latin typeface="黑体" panose="02010609060101010101" charset="-122"/>
              <a:ea typeface="黑体" panose="02010609060101010101" charset="-122"/>
            </a:endParaRPr>
          </a:p>
        </p:txBody>
      </p:sp>
      <p:pic>
        <p:nvPicPr>
          <p:cNvPr id="2" name="图片 1" descr="logo长条"/>
          <p:cNvPicPr>
            <a:picLocks noChangeAspect="1"/>
          </p:cNvPicPr>
          <p:nvPr userDrawn="1"/>
        </p:nvPicPr>
        <p:blipFill>
          <a:blip r:embed="rId12"/>
          <a:stretch>
            <a:fillRect/>
          </a:stretch>
        </p:blipFill>
        <p:spPr>
          <a:xfrm>
            <a:off x="14173200" y="266700"/>
            <a:ext cx="3811270" cy="713740"/>
          </a:xfrm>
          <a:prstGeom prst="rect">
            <a:avLst/>
          </a:prstGeom>
        </p:spPr>
      </p:pic>
    </p:spTree>
    <p:custDataLst>
      <p:tags r:id="rId13"/>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16" name="TextBox 10"/>
          <p:cNvSpPr txBox="1"/>
          <p:nvPr/>
        </p:nvSpPr>
        <p:spPr>
          <a:xfrm>
            <a:off x="1785620" y="480060"/>
            <a:ext cx="9082405" cy="1538605"/>
          </a:xfrm>
          <a:prstGeom prst="rect">
            <a:avLst/>
          </a:prstGeom>
        </p:spPr>
        <p:txBody>
          <a:bodyPr wrap="square" lIns="0" tIns="0" rIns="0" bIns="0" rtlCol="0" anchor="t">
            <a:spAutoFit/>
          </a:bodyPr>
          <a:p>
            <a:pPr algn="l">
              <a:lnSpc>
                <a:spcPct val="100000"/>
              </a:lnSpc>
            </a:pPr>
            <a:r>
              <a:rPr lang="zh-CN" altLang="en-US" sz="5000" b="1" spc="142">
                <a:solidFill>
                  <a:srgbClr val="000000"/>
                </a:solidFill>
                <a:latin typeface="黑体" panose="02010609060101010101" charset="-122"/>
                <a:ea typeface="黑体" panose="02010609060101010101" charset="-122"/>
                <a:cs typeface="思源黑体 1 Bold" panose="020B0800000000000000" charset="-122"/>
                <a:sym typeface="思源黑体 1 Bold" panose="020B0800000000000000" charset="-122"/>
              </a:rPr>
              <a:t>三、</a:t>
            </a:r>
            <a:r>
              <a:rPr lang="zh-CN" altLang="en-US" sz="5000" b="1" spc="142">
                <a:solidFill>
                  <a:srgbClr val="000000"/>
                </a:solidFill>
                <a:latin typeface="黑体" panose="02010609060101010101" charset="-122"/>
                <a:ea typeface="黑体" panose="02010609060101010101" charset="-122"/>
                <a:cs typeface="思源黑体 1 Bold" panose="020B0800000000000000" charset="-122"/>
                <a:sym typeface="方正兰亭粗黑_GBK" panose="02000000000000000000" pitchFamily="2" charset="-122"/>
              </a:rPr>
              <a:t>对比调和</a:t>
            </a:r>
            <a:endParaRPr lang="zh-CN" altLang="en-US" sz="5000" dirty="0">
              <a:solidFill>
                <a:srgbClr val="000000"/>
              </a:solidFill>
              <a:latin typeface="黑体" panose="02010609060101010101" charset="-122"/>
              <a:ea typeface="黑体" panose="02010609060101010101" charset="-122"/>
            </a:endParaRPr>
          </a:p>
          <a:p>
            <a:pPr algn="l">
              <a:lnSpc>
                <a:spcPct val="100000"/>
              </a:lnSpc>
            </a:pPr>
            <a:endParaRPr lang="zh-CN" altLang="en-US" sz="5000" b="1" spc="142" dirty="0">
              <a:solidFill>
                <a:srgbClr val="000000"/>
              </a:solidFill>
              <a:latin typeface="黑体" panose="02010609060101010101" charset="-122"/>
              <a:ea typeface="黑体" panose="02010609060101010101" charset="-122"/>
              <a:cs typeface="思源黑体 1 Bold" panose="020B0800000000000000" charset="-122"/>
              <a:sym typeface="思源黑体 1 Bold" panose="020B0800000000000000" charset="-122"/>
            </a:endParaRPr>
          </a:p>
        </p:txBody>
      </p:sp>
      <p:sp>
        <p:nvSpPr>
          <p:cNvPr id="9" name="矩形 8"/>
          <p:cNvSpPr/>
          <p:nvPr>
            <p:custDataLst>
              <p:tags r:id="rId3"/>
            </p:custDataLst>
          </p:nvPr>
        </p:nvSpPr>
        <p:spPr>
          <a:xfrm>
            <a:off x="1676213" y="1714204"/>
            <a:ext cx="3226435" cy="1260475"/>
          </a:xfrm>
          <a:prstGeom prst="rect">
            <a:avLst/>
          </a:prstGeom>
        </p:spPr>
        <p:txBody>
          <a:bodyPr wrap="none">
            <a:spAutoFit/>
          </a:bodyPr>
          <a:p>
            <a:pPr algn="l"/>
            <a:r>
              <a:rPr lang="en-US" altLang="zh-CN" sz="3800" dirty="0" smtClean="0">
                <a:solidFill>
                  <a:schemeClr val="accent2">
                    <a:lumMod val="75000"/>
                  </a:schemeClr>
                </a:solidFill>
                <a:latin typeface="黑体" panose="02010609060101010101" charset="-122"/>
                <a:ea typeface="黑体" panose="02010609060101010101" charset="-122"/>
                <a:cs typeface="黑体" panose="02010609060101010101" charset="-122"/>
                <a:sym typeface="+mn-ea"/>
              </a:rPr>
              <a:t>(</a:t>
            </a:r>
            <a:r>
              <a:rPr lang="zh-CN" altLang="en-US" sz="3800" dirty="0" smtClean="0">
                <a:solidFill>
                  <a:schemeClr val="accent2">
                    <a:lumMod val="75000"/>
                  </a:schemeClr>
                </a:solidFill>
                <a:latin typeface="黑体" panose="02010609060101010101" charset="-122"/>
                <a:ea typeface="黑体" panose="02010609060101010101" charset="-122"/>
                <a:cs typeface="黑体" panose="02010609060101010101" charset="-122"/>
                <a:sym typeface="+mn-ea"/>
              </a:rPr>
              <a:t>一）秩序调和</a:t>
            </a:r>
            <a:endParaRPr lang="zh-CN" altLang="en-US" sz="3800" dirty="0">
              <a:solidFill>
                <a:schemeClr val="accent2">
                  <a:lumMod val="75000"/>
                </a:schemeClr>
              </a:solidFill>
              <a:latin typeface="黑体" panose="02010609060101010101" charset="-122"/>
              <a:ea typeface="黑体" panose="02010609060101010101" charset="-122"/>
              <a:cs typeface="黑体" panose="02010609060101010101" charset="-122"/>
            </a:endParaRPr>
          </a:p>
          <a:p>
            <a:pPr algn="l"/>
            <a:endParaRPr lang="zh-CN" altLang="en-US" sz="3800" dirty="0" smtClean="0">
              <a:solidFill>
                <a:schemeClr val="accent2">
                  <a:lumMod val="75000"/>
                </a:schemeClr>
              </a:solidFill>
              <a:latin typeface="黑体" panose="02010609060101010101" charset="-122"/>
              <a:ea typeface="黑体" panose="02010609060101010101" charset="-122"/>
              <a:cs typeface="黑体" panose="02010609060101010101" charset="-122"/>
            </a:endParaRPr>
          </a:p>
        </p:txBody>
      </p:sp>
      <p:sp>
        <p:nvSpPr>
          <p:cNvPr id="15" name="Rectangle 10"/>
          <p:cNvSpPr/>
          <p:nvPr/>
        </p:nvSpPr>
        <p:spPr>
          <a:xfrm>
            <a:off x="1142830" y="2171888"/>
            <a:ext cx="13484429" cy="850900"/>
          </a:xfrm>
          <a:prstGeom prst="rect">
            <a:avLst/>
          </a:prstGeom>
        </p:spPr>
        <p:txBody>
          <a:bodyPr wrap="square">
            <a:spAutoFit/>
          </a:bodyPr>
          <a:p>
            <a:pPr indent="288290" algn="just">
              <a:lnSpc>
                <a:spcPct val="130000"/>
              </a:lnSpc>
            </a:pPr>
            <a:r>
              <a:rPr lang="en-US" altLang="zh-CN" sz="3800" b="1" dirty="0" smtClean="0">
                <a:solidFill>
                  <a:srgbClr val="000000"/>
                </a:solidFill>
                <a:latin typeface="黑体" panose="02010609060101010101" charset="-122"/>
                <a:ea typeface="黑体" panose="02010609060101010101" charset="-122"/>
                <a:cs typeface="黑体" panose="02010609060101010101" charset="-122"/>
                <a:sym typeface="+mn-lt"/>
              </a:rPr>
              <a:t>1.</a:t>
            </a:r>
            <a:r>
              <a:rPr lang="zh-CN" altLang="en-US" sz="3800" b="1" dirty="0" smtClean="0">
                <a:solidFill>
                  <a:srgbClr val="000000"/>
                </a:solidFill>
                <a:latin typeface="黑体" panose="02010609060101010101" charset="-122"/>
                <a:ea typeface="黑体" panose="02010609060101010101" charset="-122"/>
                <a:cs typeface="黑体" panose="02010609060101010101" charset="-122"/>
                <a:sym typeface="+mn-lt"/>
              </a:rPr>
              <a:t>色相秩序调和</a:t>
            </a:r>
            <a:endParaRPr lang="zh-CN" altLang="en-US" sz="3800" b="1" dirty="0" smtClean="0">
              <a:solidFill>
                <a:srgbClr val="000000"/>
              </a:solidFill>
              <a:latin typeface="黑体" panose="02010609060101010101" charset="-122"/>
              <a:ea typeface="黑体" panose="02010609060101010101" charset="-122"/>
              <a:cs typeface="黑体" panose="02010609060101010101" charset="-122"/>
              <a:sym typeface="+mn-lt"/>
            </a:endParaRPr>
          </a:p>
        </p:txBody>
      </p:sp>
      <p:sp>
        <p:nvSpPr>
          <p:cNvPr id="11" name="Rectangle 10"/>
          <p:cNvSpPr/>
          <p:nvPr>
            <p:custDataLst>
              <p:tags r:id="rId4"/>
            </p:custDataLst>
          </p:nvPr>
        </p:nvSpPr>
        <p:spPr>
          <a:xfrm>
            <a:off x="762000" y="2857500"/>
            <a:ext cx="16952595" cy="2370455"/>
          </a:xfrm>
          <a:prstGeom prst="rect">
            <a:avLst/>
          </a:prstGeom>
        </p:spPr>
        <p:txBody>
          <a:bodyPr wrap="square">
            <a:spAutoFit/>
          </a:bodyPr>
          <a:p>
            <a:pPr indent="0" algn="just">
              <a:lnSpc>
                <a:spcPct val="130000"/>
              </a:lnSpc>
              <a:buFont typeface="Arial" panose="020B0604020202020204" pitchFamily="34" charset="0"/>
              <a:buNone/>
            </a:pPr>
            <a:r>
              <a:rPr lang="en-US" altLang="zh-CN" sz="3800" b="1" dirty="0" smtClean="0">
                <a:solidFill>
                  <a:schemeClr val="dk1"/>
                </a:solidFill>
                <a:latin typeface="黑体" panose="02010609060101010101" charset="-122"/>
                <a:ea typeface="黑体" panose="02010609060101010101" charset="-122"/>
                <a:cs typeface="黑体" panose="02010609060101010101" charset="-122"/>
                <a:sym typeface="+mn-lt"/>
              </a:rPr>
              <a:t>     </a:t>
            </a:r>
            <a:r>
              <a:rPr lang="zh-CN" altLang="en-US" sz="3800" b="1" dirty="0" smtClean="0">
                <a:solidFill>
                  <a:schemeClr val="dk1"/>
                </a:solidFill>
                <a:latin typeface="黑体" panose="02010609060101010101" charset="-122"/>
                <a:ea typeface="黑体" panose="02010609060101010101" charset="-122"/>
                <a:cs typeface="黑体" panose="02010609060101010101" charset="-122"/>
                <a:sym typeface="+mn-lt"/>
              </a:rPr>
              <a:t>色相秩序调和</a:t>
            </a:r>
            <a:r>
              <a:rPr lang="zh-CN" altLang="en-US" sz="3800" dirty="0" smtClean="0">
                <a:solidFill>
                  <a:schemeClr val="dk1"/>
                </a:solidFill>
                <a:latin typeface="黑体" panose="02010609060101010101" charset="-122"/>
                <a:ea typeface="黑体" panose="02010609060101010101" charset="-122"/>
                <a:cs typeface="黑体" panose="02010609060101010101" charset="-122"/>
                <a:sym typeface="+mn-lt"/>
              </a:rPr>
              <a:t>是指按照色相环中</a:t>
            </a:r>
            <a:r>
              <a:rPr lang="zh-CN" altLang="en-US" sz="3800" b="1" dirty="0" smtClean="0">
                <a:solidFill>
                  <a:schemeClr val="dk1"/>
                </a:solidFill>
                <a:latin typeface="黑体" panose="02010609060101010101" charset="-122"/>
                <a:ea typeface="黑体" panose="02010609060101010101" charset="-122"/>
                <a:cs typeface="黑体" panose="02010609060101010101" charset="-122"/>
                <a:sym typeface="+mn-lt"/>
              </a:rPr>
              <a:t>红、橙、黄、绿、青、蓝、紫</a:t>
            </a:r>
            <a:r>
              <a:rPr lang="zh-CN" altLang="en-US" sz="3800" dirty="0" smtClean="0">
                <a:solidFill>
                  <a:schemeClr val="dk1"/>
                </a:solidFill>
                <a:latin typeface="黑体" panose="02010609060101010101" charset="-122"/>
                <a:ea typeface="黑体" panose="02010609060101010101" charset="-122"/>
                <a:cs typeface="黑体" panose="02010609060101010101" charset="-122"/>
                <a:sym typeface="+mn-lt"/>
              </a:rPr>
              <a:t>的色相顺序，进行排列组合的色彩构成方式。</a:t>
            </a:r>
            <a:endParaRPr lang="en-US" altLang="zh-CN" sz="3800" dirty="0" smtClean="0">
              <a:solidFill>
                <a:schemeClr val="dk1"/>
              </a:solidFill>
              <a:latin typeface="黑体" panose="02010609060101010101" charset="-122"/>
              <a:ea typeface="黑体" panose="02010609060101010101" charset="-122"/>
              <a:cs typeface="黑体" panose="02010609060101010101" charset="-122"/>
              <a:sym typeface="+mn-lt"/>
            </a:endParaRPr>
          </a:p>
          <a:p>
            <a:pPr indent="0" algn="just">
              <a:lnSpc>
                <a:spcPct val="130000"/>
              </a:lnSpc>
              <a:buFont typeface="Arial" panose="020B0604020202020204" pitchFamily="34" charset="0"/>
              <a:buNone/>
            </a:pPr>
            <a:r>
              <a:rPr lang="en-US" altLang="zh-CN" sz="3800" dirty="0" smtClean="0">
                <a:solidFill>
                  <a:schemeClr val="dk1"/>
                </a:solidFill>
                <a:latin typeface="黑体" panose="02010609060101010101" charset="-122"/>
                <a:ea typeface="黑体" panose="02010609060101010101" charset="-122"/>
                <a:cs typeface="黑体" panose="02010609060101010101" charset="-122"/>
                <a:sym typeface="+mn-lt"/>
              </a:rPr>
              <a:t>    </a:t>
            </a:r>
            <a:endParaRPr lang="zh-CN" altLang="en-US" sz="3800" dirty="0" smtClean="0">
              <a:solidFill>
                <a:schemeClr val="dk1"/>
              </a:solidFill>
              <a:latin typeface="黑体" panose="02010609060101010101" charset="-122"/>
              <a:ea typeface="黑体" panose="02010609060101010101" charset="-122"/>
              <a:cs typeface="黑体" panose="02010609060101010101" charset="-122"/>
              <a:sym typeface="+mn-lt"/>
            </a:endParaRPr>
          </a:p>
        </p:txBody>
      </p:sp>
      <p:pic>
        <p:nvPicPr>
          <p:cNvPr id="30722" name="Picture 2"/>
          <p:cNvPicPr>
            <a:picLocks noChangeAspect="1" noChangeArrowheads="1"/>
          </p:cNvPicPr>
          <p:nvPr/>
        </p:nvPicPr>
        <p:blipFill>
          <a:blip r:embed="rId5"/>
          <a:srcRect/>
          <a:stretch>
            <a:fillRect/>
          </a:stretch>
        </p:blipFill>
        <p:spPr bwMode="auto">
          <a:xfrm>
            <a:off x="3733800" y="4625975"/>
            <a:ext cx="5117465" cy="4784725"/>
          </a:xfrm>
          <a:prstGeom prst="rect">
            <a:avLst/>
          </a:prstGeom>
          <a:noFill/>
          <a:ln w="9525">
            <a:noFill/>
            <a:miter lim="800000"/>
            <a:headEnd/>
            <a:tailEnd/>
          </a:ln>
          <a:effectLst/>
        </p:spPr>
      </p:pic>
      <p:sp>
        <p:nvSpPr>
          <p:cNvPr id="18" name="矩形 17"/>
          <p:cNvSpPr/>
          <p:nvPr>
            <p:custDataLst>
              <p:tags r:id="rId6"/>
            </p:custDataLst>
          </p:nvPr>
        </p:nvSpPr>
        <p:spPr>
          <a:xfrm>
            <a:off x="10211030" y="9578826"/>
            <a:ext cx="3268980" cy="506730"/>
          </a:xfrm>
          <a:prstGeom prst="rect">
            <a:avLst/>
          </a:prstGeom>
        </p:spPr>
        <p:txBody>
          <a:bodyPr wrap="none">
            <a:spAutoFit/>
          </a:bodyPr>
          <a:p>
            <a:r>
              <a:rPr lang="zh-CN" altLang="en-US" sz="2700" dirty="0" smtClean="0">
                <a:solidFill>
                  <a:schemeClr val="dk1"/>
                </a:solidFill>
                <a:latin typeface="黑体" panose="02010609060101010101" charset="-122"/>
                <a:ea typeface="黑体" panose="02010609060101010101" charset="-122"/>
              </a:rPr>
              <a:t>色相秩序调和及应用</a:t>
            </a:r>
            <a:endParaRPr lang="zh-CN" altLang="en-US" sz="2700" dirty="0" smtClean="0">
              <a:solidFill>
                <a:schemeClr val="dk1"/>
              </a:solidFill>
              <a:latin typeface="黑体" panose="02010609060101010101" charset="-122"/>
              <a:ea typeface="黑体" panose="02010609060101010101" charset="-122"/>
            </a:endParaRPr>
          </a:p>
        </p:txBody>
      </p:sp>
      <p:pic>
        <p:nvPicPr>
          <p:cNvPr id="30723" name="Picture 3"/>
          <p:cNvPicPr>
            <a:picLocks noChangeAspect="1" noChangeArrowheads="1"/>
          </p:cNvPicPr>
          <p:nvPr/>
        </p:nvPicPr>
        <p:blipFill>
          <a:blip r:embed="rId7"/>
          <a:srcRect/>
          <a:stretch>
            <a:fillRect/>
          </a:stretch>
        </p:blipFill>
        <p:spPr bwMode="auto">
          <a:xfrm>
            <a:off x="9859010" y="4625975"/>
            <a:ext cx="3690620" cy="4784725"/>
          </a:xfrm>
          <a:prstGeom prst="rect">
            <a:avLst/>
          </a:prstGeom>
          <a:noFill/>
          <a:ln w="9525">
            <a:noFill/>
            <a:miter lim="800000"/>
            <a:headEnd/>
            <a:tailEnd/>
          </a:ln>
          <a:effectLst/>
        </p:spPr>
      </p:pic>
      <p:sp>
        <p:nvSpPr>
          <p:cNvPr id="12" name="矩形 11"/>
          <p:cNvSpPr/>
          <p:nvPr>
            <p:custDataLst>
              <p:tags r:id="rId8"/>
            </p:custDataLst>
          </p:nvPr>
        </p:nvSpPr>
        <p:spPr>
          <a:xfrm>
            <a:off x="5105630" y="9502626"/>
            <a:ext cx="2240280" cy="506730"/>
          </a:xfrm>
          <a:prstGeom prst="rect">
            <a:avLst/>
          </a:prstGeom>
        </p:spPr>
        <p:txBody>
          <a:bodyPr wrap="none">
            <a:spAutoFit/>
          </a:bodyPr>
          <a:p>
            <a:r>
              <a:rPr lang="zh-CN" altLang="en-US" sz="2700" dirty="0" smtClean="0">
                <a:solidFill>
                  <a:schemeClr val="dk1"/>
                </a:solidFill>
                <a:latin typeface="黑体" panose="02010609060101010101" charset="-122"/>
                <a:ea typeface="黑体" panose="02010609060101010101" charset="-122"/>
              </a:rPr>
              <a:t>色相秩序调和</a:t>
            </a:r>
            <a:endParaRPr lang="zh-CN" altLang="en-US" sz="2700" dirty="0" smtClean="0">
              <a:solidFill>
                <a:schemeClr val="dk1"/>
              </a:solidFill>
              <a:latin typeface="黑体" panose="02010609060101010101" charset="-122"/>
              <a:ea typeface="黑体" panose="02010609060101010101" charset="-122"/>
            </a:endParaRPr>
          </a:p>
        </p:txBody>
      </p:sp>
      <p:pic>
        <p:nvPicPr>
          <p:cNvPr id="2" name="图片 1" descr="logo长条"/>
          <p:cNvPicPr>
            <a:picLocks noChangeAspect="1"/>
          </p:cNvPicPr>
          <p:nvPr userDrawn="1"/>
        </p:nvPicPr>
        <p:blipFill>
          <a:blip r:embed="rId9"/>
          <a:stretch>
            <a:fillRect/>
          </a:stretch>
        </p:blipFill>
        <p:spPr>
          <a:xfrm>
            <a:off x="14173200" y="266700"/>
            <a:ext cx="3811270" cy="713740"/>
          </a:xfrm>
          <a:prstGeom prst="rect">
            <a:avLst/>
          </a:prstGeom>
        </p:spPr>
      </p:pic>
    </p:spTree>
    <p:custDataLst>
      <p:tags r:id="rId10"/>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15" name="Rectangle 10"/>
          <p:cNvSpPr/>
          <p:nvPr/>
        </p:nvSpPr>
        <p:spPr>
          <a:xfrm>
            <a:off x="1600030" y="419288"/>
            <a:ext cx="13484429" cy="991235"/>
          </a:xfrm>
          <a:prstGeom prst="rect">
            <a:avLst/>
          </a:prstGeom>
        </p:spPr>
        <p:txBody>
          <a:bodyPr wrap="square">
            <a:spAutoFit/>
          </a:bodyPr>
          <a:p>
            <a:pPr indent="288290" algn="just">
              <a:lnSpc>
                <a:spcPct val="130000"/>
              </a:lnSpc>
            </a:pPr>
            <a:r>
              <a:rPr lang="zh-CN" altLang="en-US" sz="4500" b="1" dirty="0" smtClean="0">
                <a:solidFill>
                  <a:srgbClr val="000000"/>
                </a:solidFill>
                <a:latin typeface="黑体" panose="02010609060101010101" charset="-122"/>
                <a:ea typeface="黑体" panose="02010609060101010101" charset="-122"/>
                <a:cs typeface="+mn-ea"/>
                <a:sym typeface="+mn-lt"/>
              </a:rPr>
              <a:t>色相秩序调和的应用</a:t>
            </a:r>
            <a:endParaRPr lang="zh-CN" altLang="en-US" sz="4500" b="1" dirty="0" smtClean="0">
              <a:solidFill>
                <a:srgbClr val="000000"/>
              </a:solidFill>
              <a:latin typeface="黑体" panose="02010609060101010101" charset="-122"/>
              <a:ea typeface="黑体" panose="02010609060101010101" charset="-122"/>
              <a:cs typeface="+mn-ea"/>
              <a:sym typeface="+mn-lt"/>
            </a:endParaRPr>
          </a:p>
        </p:txBody>
      </p:sp>
      <p:pic>
        <p:nvPicPr>
          <p:cNvPr id="31746" name="Picture 2"/>
          <p:cNvPicPr>
            <a:picLocks noChangeAspect="1" noChangeArrowheads="1"/>
          </p:cNvPicPr>
          <p:nvPr/>
        </p:nvPicPr>
        <p:blipFill>
          <a:blip r:embed="rId3"/>
          <a:srcRect/>
          <a:stretch>
            <a:fillRect/>
          </a:stretch>
        </p:blipFill>
        <p:spPr bwMode="auto">
          <a:xfrm>
            <a:off x="4343400" y="2284730"/>
            <a:ext cx="9177020" cy="6891020"/>
          </a:xfrm>
          <a:prstGeom prst="rect">
            <a:avLst/>
          </a:prstGeom>
          <a:noFill/>
          <a:ln w="9525">
            <a:noFill/>
            <a:miter lim="800000"/>
            <a:headEnd/>
            <a:tailEnd/>
          </a:ln>
          <a:effectLst/>
        </p:spPr>
      </p:pic>
      <p:sp>
        <p:nvSpPr>
          <p:cNvPr id="11" name="文本框 10"/>
          <p:cNvSpPr txBox="1"/>
          <p:nvPr>
            <p:custDataLst>
              <p:tags r:id="rId4"/>
            </p:custDataLst>
          </p:nvPr>
        </p:nvSpPr>
        <p:spPr>
          <a:xfrm>
            <a:off x="6553200" y="9334500"/>
            <a:ext cx="6096000" cy="553085"/>
          </a:xfrm>
          <a:prstGeom prst="rect">
            <a:avLst/>
          </a:prstGeom>
          <a:noFill/>
        </p:spPr>
        <p:txBody>
          <a:bodyPr wrap="square" rtlCol="0">
            <a:spAutoFit/>
          </a:bodyPr>
          <a:p>
            <a:r>
              <a:rPr lang="zh-CN" altLang="en-US" sz="3000" b="1">
                <a:solidFill>
                  <a:schemeClr val="dk1"/>
                </a:solidFill>
                <a:latin typeface="黑体" panose="02010609060101010101" charset="-122"/>
                <a:ea typeface="黑体" panose="02010609060101010101" charset="-122"/>
              </a:rPr>
              <a:t>公共空间中的色相秩序调和</a:t>
            </a:r>
            <a:endParaRPr lang="zh-CN" altLang="en-US" sz="3000" b="1">
              <a:solidFill>
                <a:schemeClr val="dk1"/>
              </a:solidFill>
              <a:latin typeface="黑体" panose="02010609060101010101" charset="-122"/>
              <a:ea typeface="黑体" panose="02010609060101010101" charset="-122"/>
            </a:endParaRPr>
          </a:p>
        </p:txBody>
      </p:sp>
      <p:pic>
        <p:nvPicPr>
          <p:cNvPr id="2" name="图片 1" descr="logo长条"/>
          <p:cNvPicPr>
            <a:picLocks noChangeAspect="1"/>
          </p:cNvPicPr>
          <p:nvPr userDrawn="1"/>
        </p:nvPicPr>
        <p:blipFill>
          <a:blip r:embed="rId5"/>
          <a:stretch>
            <a:fillRect/>
          </a:stretch>
        </p:blipFill>
        <p:spPr>
          <a:xfrm>
            <a:off x="14173200" y="266700"/>
            <a:ext cx="3811270" cy="713740"/>
          </a:xfrm>
          <a:prstGeom prst="rect">
            <a:avLst/>
          </a:prstGeom>
        </p:spPr>
      </p:pic>
    </p:spTree>
    <p:custDataLst>
      <p:tags r:id="rId6"/>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15" name="Rectangle 10"/>
          <p:cNvSpPr/>
          <p:nvPr/>
        </p:nvSpPr>
        <p:spPr>
          <a:xfrm>
            <a:off x="1371430" y="2267773"/>
            <a:ext cx="13484429" cy="850900"/>
          </a:xfrm>
          <a:prstGeom prst="rect">
            <a:avLst/>
          </a:prstGeom>
        </p:spPr>
        <p:txBody>
          <a:bodyPr wrap="square">
            <a:spAutoFit/>
          </a:bodyPr>
          <a:p>
            <a:pPr indent="288290" algn="just">
              <a:lnSpc>
                <a:spcPct val="130000"/>
              </a:lnSpc>
            </a:pPr>
            <a:r>
              <a:rPr lang="en-US" altLang="zh-CN" sz="3800" b="1" dirty="0" smtClean="0">
                <a:solidFill>
                  <a:srgbClr val="000000"/>
                </a:solidFill>
                <a:latin typeface="黑体" panose="02010609060101010101" charset="-122"/>
                <a:ea typeface="黑体" panose="02010609060101010101" charset="-122"/>
                <a:cs typeface="黑体" panose="02010609060101010101" charset="-122"/>
                <a:sym typeface="+mn-lt"/>
              </a:rPr>
              <a:t>2.</a:t>
            </a:r>
            <a:r>
              <a:rPr lang="zh-CN" altLang="en-US" sz="3800" b="1" dirty="0" smtClean="0">
                <a:solidFill>
                  <a:srgbClr val="000000"/>
                </a:solidFill>
                <a:latin typeface="黑体" panose="02010609060101010101" charset="-122"/>
                <a:ea typeface="黑体" panose="02010609060101010101" charset="-122"/>
                <a:cs typeface="黑体" panose="02010609060101010101" charset="-122"/>
                <a:sym typeface="+mn-lt"/>
              </a:rPr>
              <a:t>明度秩序调和</a:t>
            </a:r>
            <a:endParaRPr lang="zh-CN" altLang="en-US" sz="3800" b="1" dirty="0" smtClean="0">
              <a:solidFill>
                <a:srgbClr val="000000"/>
              </a:solidFill>
              <a:latin typeface="黑体" panose="02010609060101010101" charset="-122"/>
              <a:ea typeface="黑体" panose="02010609060101010101" charset="-122"/>
              <a:cs typeface="黑体" panose="02010609060101010101" charset="-122"/>
              <a:sym typeface="+mn-lt"/>
            </a:endParaRPr>
          </a:p>
        </p:txBody>
      </p:sp>
      <p:sp>
        <p:nvSpPr>
          <p:cNvPr id="18" name="矩形 17"/>
          <p:cNvSpPr/>
          <p:nvPr>
            <p:custDataLst>
              <p:tags r:id="rId3"/>
            </p:custDataLst>
          </p:nvPr>
        </p:nvSpPr>
        <p:spPr>
          <a:xfrm>
            <a:off x="10134881" y="9611971"/>
            <a:ext cx="3362325" cy="506730"/>
          </a:xfrm>
          <a:prstGeom prst="rect">
            <a:avLst/>
          </a:prstGeom>
        </p:spPr>
        <p:txBody>
          <a:bodyPr wrap="none">
            <a:spAutoFit/>
          </a:bodyPr>
          <a:p>
            <a:r>
              <a:rPr lang="zh-CN" altLang="en-US" sz="2700" dirty="0" smtClean="0">
                <a:solidFill>
                  <a:schemeClr val="dk1"/>
                </a:solidFill>
                <a:latin typeface="黑体" panose="02010609060101010101" charset="-122"/>
                <a:ea typeface="黑体" panose="02010609060101010101" charset="-122"/>
                <a:cs typeface="黑体" panose="02010609060101010101" charset="-122"/>
              </a:rPr>
              <a:t>明度秩序调和及应用 </a:t>
            </a:r>
            <a:endParaRPr lang="zh-CN" altLang="en-US" sz="2700" dirty="0" smtClean="0">
              <a:solidFill>
                <a:schemeClr val="dk1"/>
              </a:solidFill>
              <a:latin typeface="黑体" panose="02010609060101010101" charset="-122"/>
              <a:ea typeface="黑体" panose="02010609060101010101" charset="-122"/>
              <a:cs typeface="黑体" panose="02010609060101010101" charset="-122"/>
            </a:endParaRPr>
          </a:p>
        </p:txBody>
      </p:sp>
      <p:pic>
        <p:nvPicPr>
          <p:cNvPr id="33794" name="Picture 2"/>
          <p:cNvPicPr>
            <a:picLocks noChangeAspect="1" noChangeArrowheads="1"/>
          </p:cNvPicPr>
          <p:nvPr/>
        </p:nvPicPr>
        <p:blipFill>
          <a:blip r:embed="rId4"/>
          <a:srcRect/>
          <a:stretch>
            <a:fillRect/>
          </a:stretch>
        </p:blipFill>
        <p:spPr bwMode="auto">
          <a:xfrm>
            <a:off x="4495800" y="4658995"/>
            <a:ext cx="4796790" cy="4796790"/>
          </a:xfrm>
          <a:prstGeom prst="rect">
            <a:avLst/>
          </a:prstGeom>
          <a:noFill/>
          <a:ln w="9525">
            <a:noFill/>
            <a:miter lim="800000"/>
            <a:headEnd/>
            <a:tailEnd/>
          </a:ln>
          <a:effectLst/>
        </p:spPr>
      </p:pic>
      <p:pic>
        <p:nvPicPr>
          <p:cNvPr id="33795" name="Picture 3"/>
          <p:cNvPicPr>
            <a:picLocks noChangeAspect="1" noChangeArrowheads="1"/>
          </p:cNvPicPr>
          <p:nvPr/>
        </p:nvPicPr>
        <p:blipFill>
          <a:blip r:embed="rId5"/>
          <a:srcRect/>
          <a:stretch>
            <a:fillRect/>
          </a:stretch>
        </p:blipFill>
        <p:spPr bwMode="auto">
          <a:xfrm>
            <a:off x="10134600" y="4658995"/>
            <a:ext cx="3388995" cy="4795520"/>
          </a:xfrm>
          <a:prstGeom prst="rect">
            <a:avLst/>
          </a:prstGeom>
          <a:noFill/>
          <a:ln w="9525">
            <a:noFill/>
            <a:miter lim="800000"/>
            <a:headEnd/>
            <a:tailEnd/>
          </a:ln>
          <a:effectLst/>
        </p:spPr>
      </p:pic>
      <p:sp>
        <p:nvSpPr>
          <p:cNvPr id="10" name="文本框 9"/>
          <p:cNvSpPr txBox="1"/>
          <p:nvPr>
            <p:custDataLst>
              <p:tags r:id="rId6"/>
            </p:custDataLst>
          </p:nvPr>
        </p:nvSpPr>
        <p:spPr>
          <a:xfrm>
            <a:off x="762000" y="3086100"/>
            <a:ext cx="17059910" cy="1494155"/>
          </a:xfrm>
          <a:prstGeom prst="rect">
            <a:avLst/>
          </a:prstGeom>
        </p:spPr>
        <p:txBody>
          <a:bodyPr wrap="square">
            <a:spAutoFit/>
          </a:bodyPr>
          <a:p>
            <a:pPr algn="just" defTabSz="266700">
              <a:lnSpc>
                <a:spcPct val="120000"/>
              </a:lnSpc>
              <a:spcBef>
                <a:spcPts val="0"/>
              </a:spcBef>
              <a:spcAft>
                <a:spcPts val="1000"/>
              </a:spcAft>
            </a:pPr>
            <a:r>
              <a:rPr lang="en-US" altLang="zh-CN" sz="3800">
                <a:solidFill>
                  <a:schemeClr val="dk1"/>
                </a:solidFill>
                <a:latin typeface="黑体" panose="02010609060101010101" charset="-122"/>
                <a:ea typeface="黑体" panose="02010609060101010101" charset="-122"/>
                <a:cs typeface="黑体" panose="02010609060101010101" charset="-122"/>
              </a:rPr>
              <a:t>    </a:t>
            </a:r>
            <a:r>
              <a:rPr lang="zh-CN" altLang="en-US" sz="3800">
                <a:solidFill>
                  <a:schemeClr val="dk1"/>
                </a:solidFill>
                <a:latin typeface="黑体" panose="02010609060101010101" charset="-122"/>
                <a:ea typeface="黑体" panose="02010609060101010101" charset="-122"/>
                <a:cs typeface="黑体" panose="02010609060101010101" charset="-122"/>
              </a:rPr>
              <a:t>明度秩序调和是</a:t>
            </a:r>
            <a:r>
              <a:rPr lang="zh-CN" altLang="en-US" sz="3800" b="1">
                <a:solidFill>
                  <a:schemeClr val="dk1"/>
                </a:solidFill>
                <a:latin typeface="黑体" panose="02010609060101010101" charset="-122"/>
                <a:ea typeface="黑体" panose="02010609060101010101" charset="-122"/>
                <a:cs typeface="黑体" panose="02010609060101010101" charset="-122"/>
              </a:rPr>
              <a:t>指按照由明到暗</a:t>
            </a:r>
            <a:r>
              <a:rPr lang="zh-CN" altLang="en-US" sz="3800">
                <a:solidFill>
                  <a:schemeClr val="dk1"/>
                </a:solidFill>
                <a:latin typeface="黑体" panose="02010609060101010101" charset="-122"/>
                <a:ea typeface="黑体" panose="02010609060101010101" charset="-122"/>
                <a:cs typeface="黑体" panose="02010609060101010101" charset="-122"/>
              </a:rPr>
              <a:t>，或</a:t>
            </a:r>
            <a:r>
              <a:rPr lang="zh-CN" altLang="en-US" sz="3800" b="1">
                <a:solidFill>
                  <a:schemeClr val="dk1"/>
                </a:solidFill>
                <a:latin typeface="黑体" panose="02010609060101010101" charset="-122"/>
                <a:ea typeface="黑体" panose="02010609060101010101" charset="-122"/>
                <a:cs typeface="黑体" panose="02010609060101010101" charset="-122"/>
              </a:rPr>
              <a:t>由暗到明，或循环交替的色彩明度秩序，</a:t>
            </a:r>
            <a:r>
              <a:rPr lang="zh-CN" altLang="en-US" sz="3800">
                <a:solidFill>
                  <a:schemeClr val="dk1"/>
                </a:solidFill>
                <a:latin typeface="黑体" panose="02010609060101010101" charset="-122"/>
                <a:ea typeface="黑体" panose="02010609060101010101" charset="-122"/>
                <a:cs typeface="黑体" panose="02010609060101010101" charset="-122"/>
              </a:rPr>
              <a:t>进行排列组合的色彩构成方式。促使画面富有较强的</a:t>
            </a:r>
            <a:r>
              <a:rPr lang="zh-CN" altLang="en-US" sz="3800" b="1">
                <a:solidFill>
                  <a:schemeClr val="dk1"/>
                </a:solidFill>
                <a:latin typeface="黑体" panose="02010609060101010101" charset="-122"/>
                <a:ea typeface="黑体" panose="02010609060101010101" charset="-122"/>
                <a:cs typeface="黑体" panose="02010609060101010101" charset="-122"/>
              </a:rPr>
              <a:t>空间感与层次感</a:t>
            </a:r>
            <a:r>
              <a:rPr lang="zh-CN" altLang="en-US" sz="3800">
                <a:solidFill>
                  <a:schemeClr val="dk1"/>
                </a:solidFill>
                <a:latin typeface="黑体" panose="02010609060101010101" charset="-122"/>
                <a:ea typeface="黑体" panose="02010609060101010101" charset="-122"/>
                <a:cs typeface="黑体" panose="02010609060101010101" charset="-122"/>
              </a:rPr>
              <a:t>。</a:t>
            </a:r>
            <a:endParaRPr lang="zh-CN" altLang="en-US" sz="3800">
              <a:solidFill>
                <a:schemeClr val="dk1"/>
              </a:solidFill>
              <a:latin typeface="黑体" panose="02010609060101010101" charset="-122"/>
              <a:ea typeface="黑体" panose="02010609060101010101" charset="-122"/>
              <a:cs typeface="黑体" panose="02010609060101010101" charset="-122"/>
            </a:endParaRPr>
          </a:p>
        </p:txBody>
      </p:sp>
      <p:sp>
        <p:nvSpPr>
          <p:cNvPr id="11" name="矩形 10"/>
          <p:cNvSpPr/>
          <p:nvPr>
            <p:custDataLst>
              <p:tags r:id="rId7"/>
            </p:custDataLst>
          </p:nvPr>
        </p:nvSpPr>
        <p:spPr>
          <a:xfrm>
            <a:off x="5727981" y="9639276"/>
            <a:ext cx="2333625" cy="506730"/>
          </a:xfrm>
          <a:prstGeom prst="rect">
            <a:avLst/>
          </a:prstGeom>
        </p:spPr>
        <p:txBody>
          <a:bodyPr wrap="none">
            <a:spAutoFit/>
          </a:bodyPr>
          <a:p>
            <a:r>
              <a:rPr lang="zh-CN" altLang="en-US" sz="2700" dirty="0" smtClean="0">
                <a:solidFill>
                  <a:schemeClr val="dk1"/>
                </a:solidFill>
                <a:latin typeface="黑体" panose="02010609060101010101" charset="-122"/>
                <a:ea typeface="黑体" panose="02010609060101010101" charset="-122"/>
                <a:cs typeface="黑体" panose="02010609060101010101" charset="-122"/>
              </a:rPr>
              <a:t>明度秩序调和 </a:t>
            </a:r>
            <a:endParaRPr lang="zh-CN" altLang="en-US" sz="2700" dirty="0" smtClean="0">
              <a:solidFill>
                <a:schemeClr val="dk1"/>
              </a:solidFill>
              <a:latin typeface="黑体" panose="02010609060101010101" charset="-122"/>
              <a:ea typeface="黑体" panose="02010609060101010101" charset="-122"/>
              <a:cs typeface="黑体" panose="02010609060101010101" charset="-122"/>
            </a:endParaRPr>
          </a:p>
        </p:txBody>
      </p:sp>
      <p:sp>
        <p:nvSpPr>
          <p:cNvPr id="8" name="矩形 7"/>
          <p:cNvSpPr/>
          <p:nvPr>
            <p:custDataLst>
              <p:tags r:id="rId8"/>
            </p:custDataLst>
          </p:nvPr>
        </p:nvSpPr>
        <p:spPr>
          <a:xfrm>
            <a:off x="1830070" y="1790700"/>
            <a:ext cx="3225165" cy="683895"/>
          </a:xfrm>
          <a:prstGeom prst="rect">
            <a:avLst/>
          </a:prstGeom>
        </p:spPr>
        <p:txBody>
          <a:bodyPr wrap="none">
            <a:noAutofit/>
          </a:bodyPr>
          <a:p>
            <a:pPr algn="l"/>
            <a:r>
              <a:rPr lang="en-US" altLang="zh-CN" sz="3800" dirty="0" smtClean="0">
                <a:solidFill>
                  <a:schemeClr val="accent2">
                    <a:lumMod val="75000"/>
                  </a:schemeClr>
                </a:solidFill>
                <a:latin typeface="黑体" panose="02010609060101010101" charset="-122"/>
                <a:ea typeface="黑体" panose="02010609060101010101" charset="-122"/>
                <a:cs typeface="黑体" panose="02010609060101010101" charset="-122"/>
                <a:sym typeface="+mn-ea"/>
              </a:rPr>
              <a:t>(</a:t>
            </a:r>
            <a:r>
              <a:rPr lang="zh-CN" altLang="en-US" sz="3800" dirty="0" smtClean="0">
                <a:solidFill>
                  <a:schemeClr val="accent2">
                    <a:lumMod val="75000"/>
                  </a:schemeClr>
                </a:solidFill>
                <a:latin typeface="黑体" panose="02010609060101010101" charset="-122"/>
                <a:ea typeface="黑体" panose="02010609060101010101" charset="-122"/>
                <a:cs typeface="黑体" panose="02010609060101010101" charset="-122"/>
                <a:sym typeface="+mn-ea"/>
              </a:rPr>
              <a:t>一）秩序调和</a:t>
            </a:r>
            <a:endParaRPr lang="zh-CN" altLang="en-US" sz="3800" dirty="0">
              <a:solidFill>
                <a:schemeClr val="accent2">
                  <a:lumMod val="75000"/>
                </a:schemeClr>
              </a:solidFill>
              <a:latin typeface="黑体" panose="02010609060101010101" charset="-122"/>
              <a:ea typeface="黑体" panose="02010609060101010101" charset="-122"/>
              <a:cs typeface="黑体" panose="02010609060101010101" charset="-122"/>
            </a:endParaRPr>
          </a:p>
          <a:p>
            <a:pPr algn="l"/>
            <a:endParaRPr lang="zh-CN" altLang="en-US" sz="3800" dirty="0" smtClean="0">
              <a:solidFill>
                <a:schemeClr val="accent2">
                  <a:lumMod val="75000"/>
                </a:schemeClr>
              </a:solidFill>
              <a:latin typeface="黑体" panose="02010609060101010101" charset="-122"/>
              <a:ea typeface="黑体" panose="02010609060101010101" charset="-122"/>
              <a:cs typeface="黑体" panose="02010609060101010101" charset="-122"/>
            </a:endParaRPr>
          </a:p>
        </p:txBody>
      </p:sp>
      <p:sp>
        <p:nvSpPr>
          <p:cNvPr id="16" name="TextBox 10"/>
          <p:cNvSpPr txBox="1"/>
          <p:nvPr>
            <p:custDataLst>
              <p:tags r:id="rId9"/>
            </p:custDataLst>
          </p:nvPr>
        </p:nvSpPr>
        <p:spPr>
          <a:xfrm>
            <a:off x="1905000" y="455295"/>
            <a:ext cx="9082405" cy="548640"/>
          </a:xfrm>
          <a:prstGeom prst="rect">
            <a:avLst/>
          </a:prstGeom>
        </p:spPr>
        <p:txBody>
          <a:bodyPr wrap="square" lIns="0" tIns="0" rIns="0" bIns="0" rtlCol="0" anchor="t">
            <a:noAutofit/>
          </a:bodyPr>
          <a:p>
            <a:pPr algn="l">
              <a:lnSpc>
                <a:spcPct val="100000"/>
              </a:lnSpc>
            </a:pPr>
            <a:r>
              <a:rPr lang="zh-CN" altLang="en-US" sz="5000" b="1" spc="142">
                <a:solidFill>
                  <a:schemeClr val="dk1"/>
                </a:solidFill>
                <a:latin typeface="黑体" panose="02010609060101010101" charset="-122"/>
                <a:ea typeface="黑体" panose="02010609060101010101" charset="-122"/>
                <a:cs typeface="思源黑体 1 Bold" panose="020B0800000000000000" charset="-122"/>
                <a:sym typeface="思源黑体 1 Bold" panose="020B0800000000000000" charset="-122"/>
              </a:rPr>
              <a:t>三、</a:t>
            </a:r>
            <a:r>
              <a:rPr lang="zh-CN" altLang="en-US" sz="5000" b="1" spc="142">
                <a:solidFill>
                  <a:schemeClr val="dk1"/>
                </a:solidFill>
                <a:latin typeface="黑体" panose="02010609060101010101" charset="-122"/>
                <a:ea typeface="黑体" panose="02010609060101010101" charset="-122"/>
                <a:cs typeface="思源黑体 1 Bold" panose="020B0800000000000000" charset="-122"/>
                <a:sym typeface="方正兰亭粗黑_GBK" panose="02000000000000000000" pitchFamily="2" charset="-122"/>
              </a:rPr>
              <a:t>对比调和</a:t>
            </a:r>
            <a:endParaRPr lang="zh-CN" altLang="en-US" sz="5000" dirty="0">
              <a:solidFill>
                <a:schemeClr val="dk1"/>
              </a:solidFill>
              <a:latin typeface="黑体" panose="02010609060101010101" charset="-122"/>
              <a:ea typeface="黑体" panose="02010609060101010101" charset="-122"/>
            </a:endParaRPr>
          </a:p>
          <a:p>
            <a:pPr algn="l">
              <a:lnSpc>
                <a:spcPct val="100000"/>
              </a:lnSpc>
            </a:pPr>
            <a:endParaRPr lang="zh-CN" altLang="en-US" sz="5000" b="1" spc="142" dirty="0">
              <a:solidFill>
                <a:schemeClr val="dk1"/>
              </a:solidFill>
              <a:latin typeface="黑体" panose="02010609060101010101" charset="-122"/>
              <a:ea typeface="黑体" panose="02010609060101010101" charset="-122"/>
              <a:cs typeface="思源黑体 1 Bold" panose="020B0800000000000000" charset="-122"/>
              <a:sym typeface="思源黑体 1 Bold" panose="020B0800000000000000" charset="-122"/>
            </a:endParaRPr>
          </a:p>
        </p:txBody>
      </p:sp>
      <p:pic>
        <p:nvPicPr>
          <p:cNvPr id="2" name="图片 1" descr="logo长条"/>
          <p:cNvPicPr>
            <a:picLocks noChangeAspect="1"/>
          </p:cNvPicPr>
          <p:nvPr userDrawn="1"/>
        </p:nvPicPr>
        <p:blipFill>
          <a:blip r:embed="rId10"/>
          <a:stretch>
            <a:fillRect/>
          </a:stretch>
        </p:blipFill>
        <p:spPr>
          <a:xfrm>
            <a:off x="14173200" y="266700"/>
            <a:ext cx="3811270" cy="713740"/>
          </a:xfrm>
          <a:prstGeom prst="rect">
            <a:avLst/>
          </a:prstGeom>
        </p:spPr>
      </p:pic>
    </p:spTree>
    <p:custDataLst>
      <p:tags r:id="rId11"/>
    </p:custData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10" name="矩形 9"/>
          <p:cNvSpPr/>
          <p:nvPr>
            <p:custDataLst>
              <p:tags r:id="rId3"/>
            </p:custDataLst>
          </p:nvPr>
        </p:nvSpPr>
        <p:spPr>
          <a:xfrm>
            <a:off x="6781875" y="8953557"/>
            <a:ext cx="4297680" cy="506730"/>
          </a:xfrm>
          <a:prstGeom prst="rect">
            <a:avLst/>
          </a:prstGeom>
        </p:spPr>
        <p:txBody>
          <a:bodyPr wrap="none">
            <a:spAutoFit/>
          </a:bodyPr>
          <a:p>
            <a:r>
              <a:rPr lang="zh-CN" altLang="en-US" sz="2700" dirty="0" smtClean="0">
                <a:solidFill>
                  <a:schemeClr val="dk1"/>
                </a:solidFill>
                <a:latin typeface="黑体" panose="02010609060101010101" charset="-122"/>
                <a:ea typeface="黑体" panose="02010609060101010101" charset="-122"/>
              </a:rPr>
              <a:t>陈列设计中的明度秩序调和</a:t>
            </a:r>
            <a:endParaRPr lang="zh-CN" altLang="en-US" sz="2700" dirty="0" smtClean="0">
              <a:solidFill>
                <a:schemeClr val="dk1"/>
              </a:solidFill>
              <a:latin typeface="黑体" panose="02010609060101010101" charset="-122"/>
              <a:ea typeface="黑体" panose="02010609060101010101" charset="-122"/>
            </a:endParaRPr>
          </a:p>
        </p:txBody>
      </p:sp>
      <p:pic>
        <p:nvPicPr>
          <p:cNvPr id="34818" name="Picture 2"/>
          <p:cNvPicPr>
            <a:picLocks noChangeAspect="1" noChangeArrowheads="1"/>
          </p:cNvPicPr>
          <p:nvPr/>
        </p:nvPicPr>
        <p:blipFill>
          <a:blip r:embed="rId4"/>
          <a:srcRect/>
          <a:stretch>
            <a:fillRect/>
          </a:stretch>
        </p:blipFill>
        <p:spPr bwMode="auto">
          <a:xfrm>
            <a:off x="4323080" y="2247900"/>
            <a:ext cx="9641205" cy="6432550"/>
          </a:xfrm>
          <a:prstGeom prst="rect">
            <a:avLst/>
          </a:prstGeom>
          <a:noFill/>
          <a:ln w="9525">
            <a:noFill/>
            <a:miter lim="800000"/>
            <a:headEnd/>
            <a:tailEnd/>
          </a:ln>
          <a:effectLst/>
        </p:spPr>
      </p:pic>
      <p:sp>
        <p:nvSpPr>
          <p:cNvPr id="11" name="Rectangle 10"/>
          <p:cNvSpPr/>
          <p:nvPr/>
        </p:nvSpPr>
        <p:spPr>
          <a:xfrm>
            <a:off x="1752430" y="400238"/>
            <a:ext cx="13484429" cy="991235"/>
          </a:xfrm>
          <a:prstGeom prst="rect">
            <a:avLst/>
          </a:prstGeom>
        </p:spPr>
        <p:txBody>
          <a:bodyPr wrap="square">
            <a:spAutoFit/>
          </a:bodyPr>
          <a:p>
            <a:pPr indent="288290" algn="just">
              <a:lnSpc>
                <a:spcPct val="130000"/>
              </a:lnSpc>
            </a:pPr>
            <a:r>
              <a:rPr lang="zh-CN" altLang="en-US" sz="4500" b="1" dirty="0" smtClean="0">
                <a:solidFill>
                  <a:srgbClr val="000000"/>
                </a:solidFill>
                <a:latin typeface="黑体" panose="02010609060101010101" charset="-122"/>
                <a:ea typeface="黑体" panose="02010609060101010101" charset="-122"/>
                <a:cs typeface="+mn-ea"/>
                <a:sym typeface="+mn-lt"/>
              </a:rPr>
              <a:t>明度秩序调和应用</a:t>
            </a:r>
            <a:endParaRPr lang="zh-CN" altLang="en-US" sz="4500" b="1" dirty="0" smtClean="0">
              <a:solidFill>
                <a:srgbClr val="000000"/>
              </a:solidFill>
              <a:latin typeface="黑体" panose="02010609060101010101" charset="-122"/>
              <a:ea typeface="黑体" panose="02010609060101010101" charset="-122"/>
              <a:cs typeface="+mn-ea"/>
              <a:sym typeface="+mn-lt"/>
            </a:endParaRPr>
          </a:p>
        </p:txBody>
      </p:sp>
      <p:pic>
        <p:nvPicPr>
          <p:cNvPr id="2" name="图片 1" descr="logo长条"/>
          <p:cNvPicPr>
            <a:picLocks noChangeAspect="1"/>
          </p:cNvPicPr>
          <p:nvPr userDrawn="1"/>
        </p:nvPicPr>
        <p:blipFill>
          <a:blip r:embed="rId5"/>
          <a:stretch>
            <a:fillRect/>
          </a:stretch>
        </p:blipFill>
        <p:spPr>
          <a:xfrm>
            <a:off x="14173200" y="266700"/>
            <a:ext cx="3811270" cy="713740"/>
          </a:xfrm>
          <a:prstGeom prst="rect">
            <a:avLst/>
          </a:prstGeom>
        </p:spPr>
      </p:pic>
    </p:spTree>
    <p:custDataLst>
      <p:tags r:id="rId6"/>
    </p:custData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9" name="矩形 8"/>
          <p:cNvSpPr/>
          <p:nvPr>
            <p:custDataLst>
              <p:tags r:id="rId3"/>
            </p:custDataLst>
          </p:nvPr>
        </p:nvSpPr>
        <p:spPr>
          <a:xfrm>
            <a:off x="1904813" y="1790404"/>
            <a:ext cx="3226435" cy="1260475"/>
          </a:xfrm>
          <a:prstGeom prst="rect">
            <a:avLst/>
          </a:prstGeom>
        </p:spPr>
        <p:txBody>
          <a:bodyPr wrap="none">
            <a:spAutoFit/>
          </a:bodyPr>
          <a:p>
            <a:pPr algn="l"/>
            <a:r>
              <a:rPr lang="en-US" altLang="zh-CN" sz="3800" dirty="0" smtClean="0">
                <a:solidFill>
                  <a:schemeClr val="accent2">
                    <a:lumMod val="75000"/>
                  </a:schemeClr>
                </a:solidFill>
                <a:latin typeface="黑体" panose="02010609060101010101" charset="-122"/>
                <a:ea typeface="黑体" panose="02010609060101010101" charset="-122"/>
                <a:cs typeface="黑体" panose="02010609060101010101" charset="-122"/>
                <a:sym typeface="+mn-ea"/>
              </a:rPr>
              <a:t>(</a:t>
            </a:r>
            <a:r>
              <a:rPr lang="zh-CN" altLang="en-US" sz="3800" dirty="0" smtClean="0">
                <a:solidFill>
                  <a:schemeClr val="accent2">
                    <a:lumMod val="75000"/>
                  </a:schemeClr>
                </a:solidFill>
                <a:latin typeface="黑体" panose="02010609060101010101" charset="-122"/>
                <a:ea typeface="黑体" panose="02010609060101010101" charset="-122"/>
                <a:cs typeface="黑体" panose="02010609060101010101" charset="-122"/>
                <a:sym typeface="+mn-ea"/>
              </a:rPr>
              <a:t>一）秩序调和</a:t>
            </a:r>
            <a:endParaRPr lang="zh-CN" altLang="en-US" sz="3800" dirty="0">
              <a:solidFill>
                <a:schemeClr val="accent2">
                  <a:lumMod val="75000"/>
                </a:schemeClr>
              </a:solidFill>
              <a:latin typeface="黑体" panose="02010609060101010101" charset="-122"/>
              <a:ea typeface="黑体" panose="02010609060101010101" charset="-122"/>
              <a:cs typeface="黑体" panose="02010609060101010101" charset="-122"/>
            </a:endParaRPr>
          </a:p>
          <a:p>
            <a:pPr algn="l"/>
            <a:endParaRPr lang="zh-CN" altLang="en-US" sz="3800" dirty="0" smtClean="0">
              <a:solidFill>
                <a:schemeClr val="accent2">
                  <a:lumMod val="75000"/>
                </a:schemeClr>
              </a:solidFill>
              <a:latin typeface="黑体" panose="02010609060101010101" charset="-122"/>
              <a:ea typeface="黑体" panose="02010609060101010101" charset="-122"/>
              <a:cs typeface="黑体" panose="02010609060101010101" charset="-122"/>
            </a:endParaRPr>
          </a:p>
        </p:txBody>
      </p:sp>
      <p:pic>
        <p:nvPicPr>
          <p:cNvPr id="36866" name="Picture 2"/>
          <p:cNvPicPr>
            <a:picLocks noChangeAspect="1" noChangeArrowheads="1"/>
          </p:cNvPicPr>
          <p:nvPr/>
        </p:nvPicPr>
        <p:blipFill>
          <a:blip r:embed="rId4"/>
          <a:srcRect/>
          <a:stretch>
            <a:fillRect/>
          </a:stretch>
        </p:blipFill>
        <p:spPr bwMode="auto">
          <a:xfrm>
            <a:off x="2971800" y="4955540"/>
            <a:ext cx="4326255" cy="4326255"/>
          </a:xfrm>
          <a:prstGeom prst="rect">
            <a:avLst/>
          </a:prstGeom>
          <a:noFill/>
          <a:ln w="9525">
            <a:noFill/>
            <a:miter lim="800000"/>
            <a:headEnd/>
            <a:tailEnd/>
          </a:ln>
          <a:effectLst/>
        </p:spPr>
      </p:pic>
      <p:sp>
        <p:nvSpPr>
          <p:cNvPr id="17" name="Rectangle 10"/>
          <p:cNvSpPr/>
          <p:nvPr/>
        </p:nvSpPr>
        <p:spPr>
          <a:xfrm>
            <a:off x="1752430" y="2324288"/>
            <a:ext cx="13484429" cy="850900"/>
          </a:xfrm>
          <a:prstGeom prst="rect">
            <a:avLst/>
          </a:prstGeom>
        </p:spPr>
        <p:txBody>
          <a:bodyPr wrap="square">
            <a:spAutoFit/>
          </a:bodyPr>
          <a:p>
            <a:pPr indent="288290" algn="just">
              <a:lnSpc>
                <a:spcPct val="130000"/>
              </a:lnSpc>
            </a:pPr>
            <a:r>
              <a:rPr lang="en-US" altLang="zh-CN" sz="3800" b="1" dirty="0" smtClean="0">
                <a:solidFill>
                  <a:srgbClr val="000000"/>
                </a:solidFill>
                <a:latin typeface="黑体" panose="02010609060101010101" charset="-122"/>
                <a:ea typeface="黑体" panose="02010609060101010101" charset="-122"/>
                <a:cs typeface="黑体" panose="02010609060101010101" charset="-122"/>
                <a:sym typeface="+mn-lt"/>
              </a:rPr>
              <a:t>3.</a:t>
            </a:r>
            <a:r>
              <a:rPr lang="zh-CN" altLang="en-US" sz="3800" b="1" dirty="0" smtClean="0">
                <a:solidFill>
                  <a:srgbClr val="000000"/>
                </a:solidFill>
                <a:latin typeface="黑体" panose="02010609060101010101" charset="-122"/>
                <a:ea typeface="黑体" panose="02010609060101010101" charset="-122"/>
                <a:cs typeface="黑体" panose="02010609060101010101" charset="-122"/>
                <a:sym typeface="+mn-lt"/>
              </a:rPr>
              <a:t>纯度秩序调和</a:t>
            </a:r>
            <a:endParaRPr lang="zh-CN" altLang="en-US" sz="3800" b="1" dirty="0" smtClean="0">
              <a:solidFill>
                <a:srgbClr val="000000"/>
              </a:solidFill>
              <a:latin typeface="黑体" panose="02010609060101010101" charset="-122"/>
              <a:ea typeface="黑体" panose="02010609060101010101" charset="-122"/>
              <a:cs typeface="黑体" panose="02010609060101010101" charset="-122"/>
              <a:sym typeface="+mn-lt"/>
            </a:endParaRPr>
          </a:p>
        </p:txBody>
      </p:sp>
      <p:sp>
        <p:nvSpPr>
          <p:cNvPr id="10" name="文本框 9"/>
          <p:cNvSpPr txBox="1"/>
          <p:nvPr>
            <p:custDataLst>
              <p:tags r:id="rId5"/>
            </p:custDataLst>
          </p:nvPr>
        </p:nvSpPr>
        <p:spPr>
          <a:xfrm>
            <a:off x="1143000" y="3086100"/>
            <a:ext cx="16910050" cy="1799590"/>
          </a:xfrm>
          <a:prstGeom prst="rect">
            <a:avLst/>
          </a:prstGeom>
        </p:spPr>
        <p:txBody>
          <a:bodyPr wrap="square">
            <a:spAutoFit/>
          </a:bodyPr>
          <a:p>
            <a:pPr marL="0" indent="228600" algn="just" defTabSz="266700">
              <a:lnSpc>
                <a:spcPct val="150000"/>
              </a:lnSpc>
              <a:spcBef>
                <a:spcPts val="100"/>
              </a:spcBef>
              <a:spcAft>
                <a:spcPts val="100"/>
              </a:spcAft>
            </a:pPr>
            <a:r>
              <a:rPr lang="en-US" altLang="zh-CN" sz="3800">
                <a:solidFill>
                  <a:schemeClr val="dk1"/>
                </a:solidFill>
                <a:latin typeface="黑体" panose="02010609060101010101" charset="-122"/>
                <a:ea typeface="黑体" panose="02010609060101010101" charset="-122"/>
                <a:cs typeface="黑体" panose="02010609060101010101" charset="-122"/>
              </a:rPr>
              <a:t>      </a:t>
            </a:r>
            <a:r>
              <a:rPr lang="zh-CN" altLang="en-US" sz="3600">
                <a:solidFill>
                  <a:schemeClr val="dk1"/>
                </a:solidFill>
                <a:latin typeface="黑体" panose="02010609060101010101" charset="-122"/>
                <a:ea typeface="黑体" panose="02010609060101010101" charset="-122"/>
                <a:cs typeface="黑体" panose="02010609060101010101" charset="-122"/>
              </a:rPr>
              <a:t>纯度秩序调和是指按照</a:t>
            </a:r>
            <a:r>
              <a:rPr lang="zh-CN" altLang="en-US" sz="3600" b="1">
                <a:solidFill>
                  <a:schemeClr val="dk1"/>
                </a:solidFill>
                <a:latin typeface="黑体" panose="02010609060101010101" charset="-122"/>
                <a:ea typeface="黑体" panose="02010609060101010101" charset="-122"/>
                <a:cs typeface="黑体" panose="02010609060101010101" charset="-122"/>
              </a:rPr>
              <a:t>由纯到灰，或由灰到纯</a:t>
            </a:r>
            <a:r>
              <a:rPr lang="zh-CN" altLang="en-US" sz="3600">
                <a:solidFill>
                  <a:schemeClr val="dk1"/>
                </a:solidFill>
                <a:latin typeface="黑体" panose="02010609060101010101" charset="-122"/>
                <a:ea typeface="黑体" panose="02010609060101010101" charset="-122"/>
                <a:cs typeface="黑体" panose="02010609060101010101" charset="-122"/>
              </a:rPr>
              <a:t>，</a:t>
            </a:r>
            <a:r>
              <a:rPr lang="zh-CN" altLang="en-US" sz="3600" b="1">
                <a:solidFill>
                  <a:schemeClr val="dk1"/>
                </a:solidFill>
                <a:latin typeface="黑体" panose="02010609060101010101" charset="-122"/>
                <a:ea typeface="黑体" panose="02010609060101010101" charset="-122"/>
                <a:cs typeface="黑体" panose="02010609060101010101" charset="-122"/>
              </a:rPr>
              <a:t>或循环交替的色彩纯度</a:t>
            </a:r>
            <a:r>
              <a:rPr lang="zh-CN" altLang="en-US" sz="3600">
                <a:solidFill>
                  <a:schemeClr val="dk1"/>
                </a:solidFill>
                <a:latin typeface="黑体" panose="02010609060101010101" charset="-122"/>
                <a:ea typeface="黑体" panose="02010609060101010101" charset="-122"/>
                <a:cs typeface="黑体" panose="02010609060101010101" charset="-122"/>
              </a:rPr>
              <a:t>秩序，进行排列组合的色彩构成方式。</a:t>
            </a:r>
            <a:endParaRPr lang="zh-CN" altLang="en-US" sz="3600">
              <a:solidFill>
                <a:schemeClr val="dk1"/>
              </a:solidFill>
              <a:latin typeface="黑体" panose="02010609060101010101" charset="-122"/>
              <a:ea typeface="黑体" panose="02010609060101010101" charset="-122"/>
              <a:cs typeface="黑体" panose="02010609060101010101" charset="-122"/>
            </a:endParaRPr>
          </a:p>
        </p:txBody>
      </p:sp>
      <p:sp>
        <p:nvSpPr>
          <p:cNvPr id="11" name="矩形 10"/>
          <p:cNvSpPr/>
          <p:nvPr>
            <p:custDataLst>
              <p:tags r:id="rId6"/>
            </p:custDataLst>
          </p:nvPr>
        </p:nvSpPr>
        <p:spPr>
          <a:xfrm>
            <a:off x="3886512" y="9521999"/>
            <a:ext cx="2240280" cy="506730"/>
          </a:xfrm>
          <a:prstGeom prst="rect">
            <a:avLst/>
          </a:prstGeom>
        </p:spPr>
        <p:txBody>
          <a:bodyPr wrap="none">
            <a:spAutoFit/>
          </a:bodyPr>
          <a:p>
            <a:r>
              <a:rPr lang="zh-CN" altLang="en-US" sz="2700" dirty="0" smtClean="0">
                <a:solidFill>
                  <a:schemeClr val="dk1"/>
                </a:solidFill>
                <a:latin typeface="黑体" panose="02010609060101010101" charset="-122"/>
                <a:ea typeface="黑体" panose="02010609060101010101" charset="-122"/>
              </a:rPr>
              <a:t>纯度秩序调和</a:t>
            </a:r>
            <a:endParaRPr lang="zh-CN" altLang="en-US" sz="2700" dirty="0" smtClean="0">
              <a:solidFill>
                <a:schemeClr val="dk1"/>
              </a:solidFill>
              <a:latin typeface="黑体" panose="02010609060101010101" charset="-122"/>
              <a:ea typeface="黑体" panose="02010609060101010101" charset="-122"/>
            </a:endParaRPr>
          </a:p>
        </p:txBody>
      </p:sp>
      <p:sp>
        <p:nvSpPr>
          <p:cNvPr id="16" name="TextBox 10"/>
          <p:cNvSpPr txBox="1"/>
          <p:nvPr>
            <p:custDataLst>
              <p:tags r:id="rId7"/>
            </p:custDataLst>
          </p:nvPr>
        </p:nvSpPr>
        <p:spPr>
          <a:xfrm>
            <a:off x="1905000" y="455295"/>
            <a:ext cx="9082405" cy="548640"/>
          </a:xfrm>
          <a:prstGeom prst="rect">
            <a:avLst/>
          </a:prstGeom>
        </p:spPr>
        <p:txBody>
          <a:bodyPr wrap="square" lIns="0" tIns="0" rIns="0" bIns="0" rtlCol="0" anchor="t">
            <a:noAutofit/>
          </a:bodyPr>
          <a:p>
            <a:pPr algn="l">
              <a:lnSpc>
                <a:spcPct val="100000"/>
              </a:lnSpc>
            </a:pPr>
            <a:r>
              <a:rPr lang="zh-CN" altLang="en-US" sz="5000" b="1" spc="142">
                <a:solidFill>
                  <a:schemeClr val="dk1"/>
                </a:solidFill>
                <a:latin typeface="黑体" panose="02010609060101010101" charset="-122"/>
                <a:ea typeface="黑体" panose="02010609060101010101" charset="-122"/>
                <a:cs typeface="思源黑体 1 Bold" panose="020B0800000000000000" charset="-122"/>
                <a:sym typeface="思源黑体 1 Bold" panose="020B0800000000000000" charset="-122"/>
              </a:rPr>
              <a:t>三、</a:t>
            </a:r>
            <a:r>
              <a:rPr lang="zh-CN" altLang="en-US" sz="5000" b="1" spc="142">
                <a:solidFill>
                  <a:schemeClr val="dk1"/>
                </a:solidFill>
                <a:latin typeface="黑体" panose="02010609060101010101" charset="-122"/>
                <a:ea typeface="黑体" panose="02010609060101010101" charset="-122"/>
                <a:cs typeface="思源黑体 1 Bold" panose="020B0800000000000000" charset="-122"/>
                <a:sym typeface="方正兰亭粗黑_GBK" panose="02000000000000000000" pitchFamily="2" charset="-122"/>
              </a:rPr>
              <a:t>对比调和</a:t>
            </a:r>
            <a:endParaRPr lang="zh-CN" altLang="en-US" sz="5000" dirty="0">
              <a:solidFill>
                <a:schemeClr val="dk1"/>
              </a:solidFill>
              <a:latin typeface="黑体" panose="02010609060101010101" charset="-122"/>
              <a:ea typeface="黑体" panose="02010609060101010101" charset="-122"/>
            </a:endParaRPr>
          </a:p>
          <a:p>
            <a:pPr algn="l">
              <a:lnSpc>
                <a:spcPct val="100000"/>
              </a:lnSpc>
            </a:pPr>
            <a:endParaRPr lang="zh-CN" altLang="en-US" sz="5000" b="1" spc="142" dirty="0">
              <a:solidFill>
                <a:schemeClr val="dk1"/>
              </a:solidFill>
              <a:latin typeface="黑体" panose="02010609060101010101" charset="-122"/>
              <a:ea typeface="黑体" panose="02010609060101010101" charset="-122"/>
              <a:cs typeface="思源黑体 1 Bold" panose="020B0800000000000000" charset="-122"/>
              <a:sym typeface="思源黑体 1 Bold" panose="020B0800000000000000" charset="-122"/>
            </a:endParaRPr>
          </a:p>
        </p:txBody>
      </p:sp>
      <p:pic>
        <p:nvPicPr>
          <p:cNvPr id="3" name="Picture 2"/>
          <p:cNvPicPr>
            <a:picLocks noChangeAspect="1" noChangeArrowheads="1"/>
          </p:cNvPicPr>
          <p:nvPr/>
        </p:nvPicPr>
        <p:blipFill>
          <a:blip r:embed="rId8"/>
          <a:srcRect/>
          <a:stretch>
            <a:fillRect/>
          </a:stretch>
        </p:blipFill>
        <p:spPr bwMode="auto">
          <a:xfrm>
            <a:off x="8001000" y="4920615"/>
            <a:ext cx="3137535" cy="4361180"/>
          </a:xfrm>
          <a:prstGeom prst="rect">
            <a:avLst/>
          </a:prstGeom>
          <a:noFill/>
          <a:ln w="9525">
            <a:noFill/>
            <a:miter lim="800000"/>
            <a:headEnd/>
            <a:tailEnd/>
          </a:ln>
          <a:effectLst/>
        </p:spPr>
      </p:pic>
      <p:pic>
        <p:nvPicPr>
          <p:cNvPr id="4" name="Picture 3"/>
          <p:cNvPicPr>
            <a:picLocks noChangeAspect="1" noChangeArrowheads="1"/>
          </p:cNvPicPr>
          <p:nvPr/>
        </p:nvPicPr>
        <p:blipFill>
          <a:blip r:embed="rId9"/>
          <a:srcRect/>
          <a:stretch>
            <a:fillRect/>
          </a:stretch>
        </p:blipFill>
        <p:spPr bwMode="auto">
          <a:xfrm>
            <a:off x="11863070" y="4924425"/>
            <a:ext cx="3122930" cy="4340860"/>
          </a:xfrm>
          <a:prstGeom prst="rect">
            <a:avLst/>
          </a:prstGeom>
          <a:noFill/>
          <a:ln w="9525">
            <a:noFill/>
            <a:miter lim="800000"/>
            <a:headEnd/>
            <a:tailEnd/>
          </a:ln>
          <a:effectLst/>
        </p:spPr>
      </p:pic>
      <p:sp>
        <p:nvSpPr>
          <p:cNvPr id="5" name="矩形 4"/>
          <p:cNvSpPr/>
          <p:nvPr>
            <p:custDataLst>
              <p:tags r:id="rId10"/>
            </p:custDataLst>
          </p:nvPr>
        </p:nvSpPr>
        <p:spPr>
          <a:xfrm>
            <a:off x="9220512" y="9521999"/>
            <a:ext cx="4297680" cy="506730"/>
          </a:xfrm>
          <a:prstGeom prst="rect">
            <a:avLst/>
          </a:prstGeom>
        </p:spPr>
        <p:txBody>
          <a:bodyPr wrap="none">
            <a:spAutoFit/>
          </a:bodyPr>
          <a:p>
            <a:r>
              <a:rPr lang="zh-CN" altLang="en-US" sz="2700" dirty="0" smtClean="0">
                <a:solidFill>
                  <a:schemeClr val="dk1"/>
                </a:solidFill>
                <a:latin typeface="黑体" panose="02010609060101010101" charset="-122"/>
                <a:ea typeface="黑体" panose="02010609060101010101" charset="-122"/>
              </a:rPr>
              <a:t>插画设计中的纯度秩序调和</a:t>
            </a:r>
            <a:endParaRPr lang="zh-CN" altLang="en-US" sz="2700" dirty="0" smtClean="0">
              <a:solidFill>
                <a:schemeClr val="dk1"/>
              </a:solidFill>
              <a:latin typeface="黑体" panose="02010609060101010101" charset="-122"/>
              <a:ea typeface="黑体" panose="02010609060101010101" charset="-122"/>
            </a:endParaRPr>
          </a:p>
        </p:txBody>
      </p:sp>
      <p:pic>
        <p:nvPicPr>
          <p:cNvPr id="2" name="图片 1" descr="logo长条"/>
          <p:cNvPicPr>
            <a:picLocks noChangeAspect="1"/>
          </p:cNvPicPr>
          <p:nvPr userDrawn="1"/>
        </p:nvPicPr>
        <p:blipFill>
          <a:blip r:embed="rId11"/>
          <a:stretch>
            <a:fillRect/>
          </a:stretch>
        </p:blipFill>
        <p:spPr>
          <a:xfrm>
            <a:off x="14173200" y="266700"/>
            <a:ext cx="3811270" cy="713740"/>
          </a:xfrm>
          <a:prstGeom prst="rect">
            <a:avLst/>
          </a:prstGeom>
        </p:spPr>
      </p:pic>
    </p:spTree>
    <p:custDataLst>
      <p:tags r:id="rId12"/>
    </p:custData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9" name="矩形 8"/>
          <p:cNvSpPr/>
          <p:nvPr>
            <p:custDataLst>
              <p:tags r:id="rId3"/>
            </p:custDataLst>
          </p:nvPr>
        </p:nvSpPr>
        <p:spPr>
          <a:xfrm>
            <a:off x="1752413" y="1714204"/>
            <a:ext cx="3319780" cy="675640"/>
          </a:xfrm>
          <a:prstGeom prst="rect">
            <a:avLst/>
          </a:prstGeom>
        </p:spPr>
        <p:txBody>
          <a:bodyPr wrap="none">
            <a:spAutoFit/>
          </a:bodyPr>
          <a:p>
            <a:pPr algn="l"/>
            <a:r>
              <a:rPr lang="en-US" altLang="zh-CN" sz="3800" dirty="0" smtClean="0">
                <a:solidFill>
                  <a:schemeClr val="accent2">
                    <a:lumMod val="75000"/>
                  </a:schemeClr>
                </a:solidFill>
                <a:latin typeface="黑体" panose="02010609060101010101" charset="-122"/>
                <a:ea typeface="黑体" panose="02010609060101010101" charset="-122"/>
                <a:cs typeface="黑体" panose="02010609060101010101" charset="-122"/>
                <a:sym typeface="+mn-ea"/>
              </a:rPr>
              <a:t>(</a:t>
            </a:r>
            <a:r>
              <a:rPr lang="zh-CN" altLang="en-US" sz="3800" dirty="0" smtClean="0">
                <a:solidFill>
                  <a:schemeClr val="accent2">
                    <a:lumMod val="75000"/>
                  </a:schemeClr>
                </a:solidFill>
                <a:latin typeface="黑体" panose="02010609060101010101" charset="-122"/>
                <a:ea typeface="黑体" panose="02010609060101010101" charset="-122"/>
                <a:cs typeface="黑体" panose="02010609060101010101" charset="-122"/>
                <a:sym typeface="+mn-ea"/>
              </a:rPr>
              <a:t>一）秩序调和</a:t>
            </a:r>
            <a:endParaRPr lang="zh-CN" altLang="en-US" sz="3800" dirty="0" smtClean="0">
              <a:solidFill>
                <a:schemeClr val="accent2">
                  <a:lumMod val="75000"/>
                </a:schemeClr>
              </a:solidFill>
              <a:latin typeface="黑体" panose="02010609060101010101" charset="-122"/>
              <a:ea typeface="黑体" panose="02010609060101010101" charset="-122"/>
              <a:cs typeface="黑体" panose="02010609060101010101" charset="-122"/>
            </a:endParaRPr>
          </a:p>
        </p:txBody>
      </p:sp>
      <p:sp>
        <p:nvSpPr>
          <p:cNvPr id="15" name="Rectangle 10"/>
          <p:cNvSpPr/>
          <p:nvPr/>
        </p:nvSpPr>
        <p:spPr>
          <a:xfrm>
            <a:off x="1371430" y="2248088"/>
            <a:ext cx="13484429" cy="850900"/>
          </a:xfrm>
          <a:prstGeom prst="rect">
            <a:avLst/>
          </a:prstGeom>
        </p:spPr>
        <p:txBody>
          <a:bodyPr wrap="square">
            <a:spAutoFit/>
          </a:bodyPr>
          <a:p>
            <a:pPr indent="288290" algn="just">
              <a:lnSpc>
                <a:spcPct val="130000"/>
              </a:lnSpc>
            </a:pPr>
            <a:r>
              <a:rPr lang="en-US" altLang="zh-CN" sz="3800" b="1" dirty="0" smtClean="0">
                <a:solidFill>
                  <a:srgbClr val="000000"/>
                </a:solidFill>
                <a:latin typeface="黑体" panose="02010609060101010101" charset="-122"/>
                <a:ea typeface="黑体" panose="02010609060101010101" charset="-122"/>
                <a:cs typeface="黑体" panose="02010609060101010101" charset="-122"/>
                <a:sym typeface="+mn-lt"/>
              </a:rPr>
              <a:t>4.</a:t>
            </a:r>
            <a:r>
              <a:rPr lang="zh-CN" altLang="en-US" sz="3800" b="1" dirty="0" smtClean="0">
                <a:solidFill>
                  <a:srgbClr val="000000"/>
                </a:solidFill>
                <a:latin typeface="黑体" panose="02010609060101010101" charset="-122"/>
                <a:ea typeface="黑体" panose="02010609060101010101" charset="-122"/>
                <a:cs typeface="黑体" panose="02010609060101010101" charset="-122"/>
                <a:sym typeface="+mn-lt"/>
              </a:rPr>
              <a:t>冷暖秩序调和</a:t>
            </a:r>
            <a:endParaRPr lang="zh-CN" altLang="en-US" sz="3800" b="1" dirty="0" smtClean="0">
              <a:solidFill>
                <a:srgbClr val="000000"/>
              </a:solidFill>
              <a:latin typeface="黑体" panose="02010609060101010101" charset="-122"/>
              <a:ea typeface="黑体" panose="02010609060101010101" charset="-122"/>
              <a:cs typeface="黑体" panose="02010609060101010101" charset="-122"/>
              <a:sym typeface="+mn-lt"/>
            </a:endParaRPr>
          </a:p>
        </p:txBody>
      </p:sp>
      <p:sp>
        <p:nvSpPr>
          <p:cNvPr id="18" name="矩形 17"/>
          <p:cNvSpPr/>
          <p:nvPr>
            <p:custDataLst>
              <p:tags r:id="rId4"/>
            </p:custDataLst>
          </p:nvPr>
        </p:nvSpPr>
        <p:spPr>
          <a:xfrm>
            <a:off x="10058681" y="9467191"/>
            <a:ext cx="3362325" cy="506730"/>
          </a:xfrm>
          <a:prstGeom prst="rect">
            <a:avLst/>
          </a:prstGeom>
        </p:spPr>
        <p:txBody>
          <a:bodyPr wrap="none">
            <a:spAutoFit/>
          </a:bodyPr>
          <a:p>
            <a:r>
              <a:rPr lang="zh-CN" altLang="en-US" sz="2700" dirty="0" smtClean="0">
                <a:solidFill>
                  <a:schemeClr val="dk1"/>
                </a:solidFill>
                <a:latin typeface="黑体" panose="02010609060101010101" charset="-122"/>
                <a:ea typeface="黑体" panose="02010609060101010101" charset="-122"/>
                <a:cs typeface="黑体" panose="02010609060101010101" charset="-122"/>
              </a:rPr>
              <a:t>明度秩序调和及应用 </a:t>
            </a:r>
            <a:endParaRPr lang="zh-CN" altLang="en-US" sz="2700" dirty="0" smtClean="0">
              <a:solidFill>
                <a:schemeClr val="dk1"/>
              </a:solidFill>
              <a:latin typeface="黑体" panose="02010609060101010101" charset="-122"/>
              <a:ea typeface="黑体" panose="02010609060101010101" charset="-122"/>
              <a:cs typeface="黑体" panose="02010609060101010101" charset="-122"/>
            </a:endParaRPr>
          </a:p>
        </p:txBody>
      </p:sp>
      <p:sp>
        <p:nvSpPr>
          <p:cNvPr id="10" name="文本框 9"/>
          <p:cNvSpPr txBox="1"/>
          <p:nvPr>
            <p:custDataLst>
              <p:tags r:id="rId5"/>
            </p:custDataLst>
          </p:nvPr>
        </p:nvSpPr>
        <p:spPr>
          <a:xfrm>
            <a:off x="685800" y="2933700"/>
            <a:ext cx="17126585" cy="1610995"/>
          </a:xfrm>
          <a:prstGeom prst="rect">
            <a:avLst/>
          </a:prstGeom>
        </p:spPr>
        <p:txBody>
          <a:bodyPr wrap="square">
            <a:spAutoFit/>
          </a:bodyPr>
          <a:p>
            <a:pPr indent="288290" algn="just">
              <a:lnSpc>
                <a:spcPct val="130000"/>
              </a:lnSpc>
            </a:pPr>
            <a:r>
              <a:rPr lang="en-US" altLang="zh-CN" sz="3800">
                <a:solidFill>
                  <a:schemeClr val="dk1"/>
                </a:solidFill>
                <a:latin typeface="黑体" panose="02010609060101010101" charset="-122"/>
                <a:ea typeface="黑体" panose="02010609060101010101" charset="-122"/>
                <a:cs typeface="黑体" panose="02010609060101010101" charset="-122"/>
              </a:rPr>
              <a:t>   </a:t>
            </a:r>
            <a:r>
              <a:rPr lang="zh-CN" altLang="en-US" sz="3800" dirty="0" smtClean="0">
                <a:solidFill>
                  <a:schemeClr val="dk1"/>
                </a:solidFill>
                <a:latin typeface="黑体" panose="02010609060101010101" charset="-122"/>
                <a:ea typeface="黑体" panose="02010609060101010101" charset="-122"/>
                <a:cs typeface="黑体" panose="02010609060101010101" charset="-122"/>
                <a:sym typeface="+mn-lt"/>
              </a:rPr>
              <a:t>冷暖秩序调和是指以色彩的冷暖感为基础，按照从冷到暖，或从暖到冷，或循环交替的秩序，进行排列组合的色彩构成方式。</a:t>
            </a:r>
            <a:endParaRPr lang="zh-CN" altLang="en-US" sz="3800" dirty="0" smtClean="0">
              <a:solidFill>
                <a:schemeClr val="dk1"/>
              </a:solidFill>
              <a:latin typeface="黑体" panose="02010609060101010101" charset="-122"/>
              <a:ea typeface="黑体" panose="02010609060101010101" charset="-122"/>
              <a:cs typeface="黑体" panose="02010609060101010101" charset="-122"/>
              <a:sym typeface="+mn-lt"/>
            </a:endParaRPr>
          </a:p>
        </p:txBody>
      </p:sp>
      <p:sp>
        <p:nvSpPr>
          <p:cNvPr id="11" name="矩形 10"/>
          <p:cNvSpPr/>
          <p:nvPr>
            <p:custDataLst>
              <p:tags r:id="rId6"/>
            </p:custDataLst>
          </p:nvPr>
        </p:nvSpPr>
        <p:spPr>
          <a:xfrm>
            <a:off x="5562881" y="9486876"/>
            <a:ext cx="2333625" cy="506730"/>
          </a:xfrm>
          <a:prstGeom prst="rect">
            <a:avLst/>
          </a:prstGeom>
        </p:spPr>
        <p:txBody>
          <a:bodyPr wrap="none">
            <a:spAutoFit/>
          </a:bodyPr>
          <a:p>
            <a:r>
              <a:rPr lang="zh-CN" altLang="en-US" sz="2700" dirty="0" smtClean="0">
                <a:solidFill>
                  <a:schemeClr val="dk1"/>
                </a:solidFill>
                <a:latin typeface="黑体" panose="02010609060101010101" charset="-122"/>
                <a:ea typeface="黑体" panose="02010609060101010101" charset="-122"/>
                <a:cs typeface="黑体" panose="02010609060101010101" charset="-122"/>
              </a:rPr>
              <a:t>明度秩序调和 </a:t>
            </a:r>
            <a:endParaRPr lang="zh-CN" altLang="en-US" sz="2700" dirty="0" smtClean="0">
              <a:solidFill>
                <a:schemeClr val="dk1"/>
              </a:solidFill>
              <a:latin typeface="黑体" panose="02010609060101010101" charset="-122"/>
              <a:ea typeface="黑体" panose="02010609060101010101" charset="-122"/>
              <a:cs typeface="黑体" panose="02010609060101010101" charset="-122"/>
            </a:endParaRPr>
          </a:p>
        </p:txBody>
      </p:sp>
      <p:pic>
        <p:nvPicPr>
          <p:cNvPr id="38914" name="Picture 2"/>
          <p:cNvPicPr>
            <a:picLocks noChangeAspect="1" noChangeArrowheads="1"/>
          </p:cNvPicPr>
          <p:nvPr/>
        </p:nvPicPr>
        <p:blipFill>
          <a:blip r:embed="rId7"/>
          <a:srcRect/>
          <a:stretch>
            <a:fillRect/>
          </a:stretch>
        </p:blipFill>
        <p:spPr bwMode="auto">
          <a:xfrm>
            <a:off x="4495931" y="4610194"/>
            <a:ext cx="4736793" cy="4736793"/>
          </a:xfrm>
          <a:prstGeom prst="rect">
            <a:avLst/>
          </a:prstGeom>
          <a:noFill/>
          <a:ln w="9525">
            <a:noFill/>
            <a:miter lim="800000"/>
            <a:headEnd/>
            <a:tailEnd/>
          </a:ln>
          <a:effectLst/>
        </p:spPr>
      </p:pic>
      <p:pic>
        <p:nvPicPr>
          <p:cNvPr id="38915" name="Picture 3"/>
          <p:cNvPicPr>
            <a:picLocks noChangeAspect="1" noChangeArrowheads="1"/>
          </p:cNvPicPr>
          <p:nvPr/>
        </p:nvPicPr>
        <p:blipFill>
          <a:blip r:embed="rId8"/>
          <a:srcRect/>
          <a:stretch>
            <a:fillRect/>
          </a:stretch>
        </p:blipFill>
        <p:spPr bwMode="auto">
          <a:xfrm>
            <a:off x="10134600" y="4610100"/>
            <a:ext cx="3118485" cy="4791710"/>
          </a:xfrm>
          <a:prstGeom prst="rect">
            <a:avLst/>
          </a:prstGeom>
          <a:noFill/>
          <a:ln w="9525">
            <a:noFill/>
            <a:miter lim="800000"/>
            <a:headEnd/>
            <a:tailEnd/>
          </a:ln>
          <a:effectLst/>
        </p:spPr>
      </p:pic>
      <p:sp>
        <p:nvSpPr>
          <p:cNvPr id="16" name="TextBox 10"/>
          <p:cNvSpPr txBox="1"/>
          <p:nvPr>
            <p:custDataLst>
              <p:tags r:id="rId9"/>
            </p:custDataLst>
          </p:nvPr>
        </p:nvSpPr>
        <p:spPr>
          <a:xfrm>
            <a:off x="1785620" y="480060"/>
            <a:ext cx="9082405" cy="1538605"/>
          </a:xfrm>
          <a:prstGeom prst="rect">
            <a:avLst/>
          </a:prstGeom>
        </p:spPr>
        <p:txBody>
          <a:bodyPr wrap="square" lIns="0" tIns="0" rIns="0" bIns="0" rtlCol="0" anchor="t">
            <a:spAutoFit/>
          </a:bodyPr>
          <a:p>
            <a:pPr algn="l">
              <a:lnSpc>
                <a:spcPct val="100000"/>
              </a:lnSpc>
            </a:pPr>
            <a:r>
              <a:rPr lang="zh-CN" altLang="en-US" sz="5000" b="1" spc="142">
                <a:solidFill>
                  <a:schemeClr val="dk1"/>
                </a:solidFill>
                <a:latin typeface="黑体" panose="02010609060101010101" charset="-122"/>
                <a:ea typeface="黑体" panose="02010609060101010101" charset="-122"/>
                <a:cs typeface="思源黑体 1 Bold" panose="020B0800000000000000" charset="-122"/>
                <a:sym typeface="思源黑体 1 Bold" panose="020B0800000000000000" charset="-122"/>
              </a:rPr>
              <a:t>三、</a:t>
            </a:r>
            <a:r>
              <a:rPr lang="zh-CN" altLang="en-US" sz="5000" b="1" spc="142">
                <a:solidFill>
                  <a:schemeClr val="dk1"/>
                </a:solidFill>
                <a:latin typeface="黑体" panose="02010609060101010101" charset="-122"/>
                <a:ea typeface="黑体" panose="02010609060101010101" charset="-122"/>
                <a:cs typeface="思源黑体 1 Bold" panose="020B0800000000000000" charset="-122"/>
                <a:sym typeface="方正兰亭粗黑_GBK" panose="02000000000000000000" pitchFamily="2" charset="-122"/>
              </a:rPr>
              <a:t>对比调和</a:t>
            </a:r>
            <a:endParaRPr lang="zh-CN" altLang="en-US" sz="5000" dirty="0">
              <a:solidFill>
                <a:schemeClr val="dk1"/>
              </a:solidFill>
              <a:latin typeface="黑体" panose="02010609060101010101" charset="-122"/>
              <a:ea typeface="黑体" panose="02010609060101010101" charset="-122"/>
            </a:endParaRPr>
          </a:p>
          <a:p>
            <a:pPr algn="l">
              <a:lnSpc>
                <a:spcPct val="100000"/>
              </a:lnSpc>
            </a:pPr>
            <a:endParaRPr lang="zh-CN" altLang="en-US" sz="5000" b="1" spc="142" dirty="0">
              <a:solidFill>
                <a:schemeClr val="dk1"/>
              </a:solidFill>
              <a:latin typeface="黑体" panose="02010609060101010101" charset="-122"/>
              <a:ea typeface="黑体" panose="02010609060101010101" charset="-122"/>
              <a:cs typeface="思源黑体 1 Bold" panose="020B0800000000000000" charset="-122"/>
              <a:sym typeface="思源黑体 1 Bold" panose="020B0800000000000000" charset="-122"/>
            </a:endParaRPr>
          </a:p>
        </p:txBody>
      </p:sp>
      <p:pic>
        <p:nvPicPr>
          <p:cNvPr id="2" name="图片 1" descr="logo长条"/>
          <p:cNvPicPr>
            <a:picLocks noChangeAspect="1"/>
          </p:cNvPicPr>
          <p:nvPr userDrawn="1"/>
        </p:nvPicPr>
        <p:blipFill>
          <a:blip r:embed="rId10"/>
          <a:stretch>
            <a:fillRect/>
          </a:stretch>
        </p:blipFill>
        <p:spPr>
          <a:xfrm>
            <a:off x="14173200" y="266700"/>
            <a:ext cx="3811270" cy="713740"/>
          </a:xfrm>
          <a:prstGeom prst="rect">
            <a:avLst/>
          </a:prstGeom>
        </p:spPr>
      </p:pic>
    </p:spTree>
    <p:custDataLst>
      <p:tags r:id="rId1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diamond(in)">
                                      <p:cBhvr>
                                        <p:cTn id="7" dur="2000"/>
                                        <p:tgtEl>
                                          <p:spTgt spid="38914"/>
                                        </p:tgtEl>
                                      </p:cBhvr>
                                    </p:animEffect>
                                  </p:childTnLst>
                                </p:cTn>
                              </p:par>
                              <p:par>
                                <p:cTn id="8" presetID="8" presetClass="entr" presetSubtype="16" fill="hold" nodeType="withEffect">
                                  <p:stCondLst>
                                    <p:cond delay="0"/>
                                  </p:stCondLst>
                                  <p:childTnLst>
                                    <p:set>
                                      <p:cBhvr>
                                        <p:cTn id="9" dur="1" fill="hold">
                                          <p:stCondLst>
                                            <p:cond delay="0"/>
                                          </p:stCondLst>
                                        </p:cTn>
                                        <p:tgtEl>
                                          <p:spTgt spid="38915"/>
                                        </p:tgtEl>
                                        <p:attrNameLst>
                                          <p:attrName>style.visibility</p:attrName>
                                        </p:attrNameLst>
                                      </p:cBhvr>
                                      <p:to>
                                        <p:strVal val="visible"/>
                                      </p:to>
                                    </p:set>
                                    <p:animEffect transition="in" filter="diamond(in)">
                                      <p:cBhvr>
                                        <p:cTn id="10" dur="2000"/>
                                        <p:tgtEl>
                                          <p:spTgt spid="38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51" name="TextBox 25"/>
          <p:cNvSpPr txBox="1"/>
          <p:nvPr>
            <p:custDataLst>
              <p:tags r:id="rId3"/>
            </p:custDataLst>
          </p:nvPr>
        </p:nvSpPr>
        <p:spPr>
          <a:xfrm>
            <a:off x="5283835" y="3499485"/>
            <a:ext cx="7078345" cy="1174115"/>
          </a:xfrm>
          <a:prstGeom prst="rect">
            <a:avLst/>
          </a:prstGeom>
          <a:solidFill>
            <a:schemeClr val="accent3">
              <a:lumMod val="75000"/>
            </a:schemeClr>
          </a:solidFill>
        </p:spPr>
        <p:txBody>
          <a:bodyPr lIns="50796" tIns="50796" rIns="50796" bIns="50796" rtlCol="0" anchor="ctr" anchorCtr="0"/>
          <a:p>
            <a:pPr marL="0" lvl="0" indent="0" algn="ctr">
              <a:lnSpc>
                <a:spcPts val="2660"/>
              </a:lnSpc>
              <a:spcBef>
                <a:spcPct val="0"/>
              </a:spcBef>
            </a:pPr>
            <a:endParaRPr>
              <a:solidFill>
                <a:schemeClr val="dk1"/>
              </a:solidFill>
              <a:latin typeface="黑体" panose="02010609060101010101" charset="-122"/>
              <a:ea typeface="黑体" panose="02010609060101010101" charset="-122"/>
            </a:endParaRPr>
          </a:p>
        </p:txBody>
      </p:sp>
      <p:sp>
        <p:nvSpPr>
          <p:cNvPr id="52" name="TextBox 26"/>
          <p:cNvSpPr txBox="1"/>
          <p:nvPr>
            <p:custDataLst>
              <p:tags r:id="rId4"/>
            </p:custDataLst>
          </p:nvPr>
        </p:nvSpPr>
        <p:spPr>
          <a:xfrm>
            <a:off x="5948045" y="3695700"/>
            <a:ext cx="6096000" cy="768985"/>
          </a:xfrm>
          <a:prstGeom prst="rect">
            <a:avLst/>
          </a:prstGeom>
        </p:spPr>
        <p:txBody>
          <a:bodyPr wrap="square" lIns="0" tIns="0" rIns="0" bIns="0" rtlCol="0" anchor="ctr" anchorCtr="0">
            <a:spAutoFit/>
          </a:bodyPr>
          <a:p>
            <a:pPr algn="l">
              <a:lnSpc>
                <a:spcPct val="100000"/>
              </a:lnSpc>
              <a:buClrTx/>
              <a:buSzTx/>
              <a:buFontTx/>
            </a:pPr>
            <a:r>
              <a:rPr lang="zh-CN" altLang="en-US" sz="5000" b="1" spc="142">
                <a:solidFill>
                  <a:schemeClr val="bg1"/>
                </a:solidFill>
                <a:latin typeface="微软雅黑" panose="020B0503020204020204" charset="-122"/>
                <a:ea typeface="微软雅黑" panose="020B0503020204020204" charset="-122"/>
                <a:cs typeface="思源黑体 1 Bold" panose="020B0800000000000000" charset="-122"/>
                <a:sym typeface="等线" panose="02010600030101010101" charset="-122"/>
              </a:rPr>
              <a:t>一、</a:t>
            </a:r>
            <a:r>
              <a:rPr lang="zh-CN" altLang="en-US" sz="5000" b="1" spc="142">
                <a:solidFill>
                  <a:schemeClr val="bg1"/>
                </a:solidFill>
                <a:latin typeface="微软雅黑" panose="020B0503020204020204" charset="-122"/>
                <a:ea typeface="微软雅黑" panose="020B0503020204020204" charset="-122"/>
                <a:cs typeface="思源黑体 1 Bold" panose="020B0800000000000000" charset="-122"/>
                <a:sym typeface="方正兰亭黑简体" panose="02000000000000000000" pitchFamily="2" charset="-122"/>
              </a:rPr>
              <a:t>色彩调和概述</a:t>
            </a:r>
            <a:endParaRPr lang="zh-CN" altLang="en-US" sz="5000" b="1" spc="142">
              <a:solidFill>
                <a:schemeClr val="bg1"/>
              </a:solidFill>
              <a:latin typeface="微软雅黑" panose="020B0503020204020204" charset="-122"/>
              <a:ea typeface="微软雅黑" panose="020B0503020204020204" charset="-122"/>
              <a:cs typeface="思源黑体 1 Bold" panose="020B0800000000000000" charset="-122"/>
              <a:sym typeface="方正兰亭黑简体" panose="02000000000000000000" pitchFamily="2" charset="-122"/>
            </a:endParaRPr>
          </a:p>
        </p:txBody>
      </p:sp>
      <p:sp>
        <p:nvSpPr>
          <p:cNvPr id="72" name="TextBox 25"/>
          <p:cNvSpPr txBox="1"/>
          <p:nvPr>
            <p:custDataLst>
              <p:tags r:id="rId5"/>
            </p:custDataLst>
          </p:nvPr>
        </p:nvSpPr>
        <p:spPr>
          <a:xfrm>
            <a:off x="5283200" y="5325745"/>
            <a:ext cx="7078980" cy="1174115"/>
          </a:xfrm>
          <a:prstGeom prst="rect">
            <a:avLst/>
          </a:prstGeom>
          <a:solidFill>
            <a:schemeClr val="accent3">
              <a:lumMod val="75000"/>
            </a:schemeClr>
          </a:solidFill>
        </p:spPr>
        <p:txBody>
          <a:bodyPr lIns="50796" tIns="50796" rIns="50796" bIns="50796" rtlCol="0" anchor="ctr" anchorCtr="0"/>
          <a:p>
            <a:pPr marL="0" lvl="0" indent="0" algn="ctr">
              <a:lnSpc>
                <a:spcPts val="2660"/>
              </a:lnSpc>
              <a:spcBef>
                <a:spcPct val="0"/>
              </a:spcBef>
            </a:pPr>
            <a:endParaRPr>
              <a:solidFill>
                <a:schemeClr val="dk1"/>
              </a:solidFill>
              <a:latin typeface="黑体" panose="02010609060101010101" charset="-122"/>
              <a:ea typeface="黑体" panose="02010609060101010101" charset="-122"/>
            </a:endParaRPr>
          </a:p>
        </p:txBody>
      </p:sp>
      <p:sp>
        <p:nvSpPr>
          <p:cNvPr id="73" name="TextBox 26"/>
          <p:cNvSpPr txBox="1"/>
          <p:nvPr>
            <p:custDataLst>
              <p:tags r:id="rId6"/>
            </p:custDataLst>
          </p:nvPr>
        </p:nvSpPr>
        <p:spPr>
          <a:xfrm>
            <a:off x="5948045" y="5534660"/>
            <a:ext cx="6181725" cy="768985"/>
          </a:xfrm>
          <a:prstGeom prst="rect">
            <a:avLst/>
          </a:prstGeom>
        </p:spPr>
        <p:txBody>
          <a:bodyPr wrap="square" lIns="0" tIns="0" rIns="0" bIns="0" rtlCol="0" anchor="ctr" anchorCtr="0">
            <a:spAutoFit/>
          </a:bodyPr>
          <a:p>
            <a:pPr algn="l">
              <a:lnSpc>
                <a:spcPct val="100000"/>
              </a:lnSpc>
            </a:pPr>
            <a:r>
              <a:rPr lang="zh-CN" altLang="en-US" sz="5000" b="1" spc="142">
                <a:solidFill>
                  <a:schemeClr val="bg1"/>
                </a:solidFill>
                <a:latin typeface="微软雅黑" panose="020B0503020204020204" charset="-122"/>
                <a:ea typeface="微软雅黑" panose="020B0503020204020204" charset="-122"/>
                <a:cs typeface="思源黑体 1 Bold" panose="020B0800000000000000" charset="-122"/>
                <a:sym typeface="思源黑体 1 Bold" panose="020B0800000000000000" charset="-122"/>
              </a:rPr>
              <a:t>二、</a:t>
            </a:r>
            <a:r>
              <a:rPr lang="zh-CN" altLang="en-US" sz="5000" b="1" spc="142">
                <a:solidFill>
                  <a:schemeClr val="bg1"/>
                </a:solidFill>
                <a:latin typeface="微软雅黑" panose="020B0503020204020204" charset="-122"/>
                <a:ea typeface="微软雅黑" panose="020B0503020204020204" charset="-122"/>
                <a:cs typeface="思源黑体 1 Bold" panose="020B0800000000000000" charset="-122"/>
                <a:sym typeface="方正兰亭黑简体" panose="02000000000000000000" pitchFamily="2" charset="-122"/>
              </a:rPr>
              <a:t>统一调和</a:t>
            </a:r>
            <a:endParaRPr lang="zh-CN" altLang="en-US" sz="5000" b="1" spc="142">
              <a:solidFill>
                <a:schemeClr val="bg1"/>
              </a:solidFill>
              <a:latin typeface="微软雅黑" panose="020B0503020204020204" charset="-122"/>
              <a:ea typeface="微软雅黑" panose="020B0503020204020204" charset="-122"/>
              <a:cs typeface="思源黑体 1 Bold" panose="020B0800000000000000" charset="-122"/>
              <a:sym typeface="方正兰亭黑简体" panose="02000000000000000000" pitchFamily="2" charset="-122"/>
            </a:endParaRPr>
          </a:p>
        </p:txBody>
      </p:sp>
      <p:sp>
        <p:nvSpPr>
          <p:cNvPr id="45" name="AutoShape 7"/>
          <p:cNvSpPr/>
          <p:nvPr/>
        </p:nvSpPr>
        <p:spPr>
          <a:xfrm>
            <a:off x="2177415" y="1881505"/>
            <a:ext cx="8750300" cy="0"/>
          </a:xfrm>
          <a:prstGeom prst="line">
            <a:avLst/>
          </a:prstGeom>
          <a:ln>
            <a:solidFill>
              <a:srgbClr val="CD4C1F"/>
            </a:solidFill>
            <a:headEnd type="none" w="sm" len="sm"/>
            <a:tailEnd type="none" w="sm" len="sm"/>
          </a:ln>
        </p:spPr>
        <p:style>
          <a:lnRef idx="2">
            <a:schemeClr val="accent1"/>
          </a:lnRef>
          <a:fillRef idx="0">
            <a:srgbClr val="FFFFFF"/>
          </a:fillRef>
          <a:effectRef idx="0">
            <a:srgbClr val="FFFFFF"/>
          </a:effectRef>
          <a:fontRef idx="minor">
            <a:schemeClr val="tx1"/>
          </a:fontRef>
        </p:style>
      </p:sp>
      <p:sp>
        <p:nvSpPr>
          <p:cNvPr id="46" name="AutoShape 8"/>
          <p:cNvSpPr/>
          <p:nvPr/>
        </p:nvSpPr>
        <p:spPr>
          <a:xfrm flipV="1">
            <a:off x="1944370" y="1636395"/>
            <a:ext cx="5347335" cy="0"/>
          </a:xfrm>
          <a:prstGeom prst="line">
            <a:avLst/>
          </a:prstGeom>
          <a:ln>
            <a:solidFill>
              <a:srgbClr val="CD4C1F"/>
            </a:solidFill>
            <a:headEnd type="none" w="sm" len="sm"/>
            <a:tailEnd type="none" w="sm" len="sm"/>
          </a:ln>
        </p:spPr>
        <p:style>
          <a:lnRef idx="2">
            <a:schemeClr val="accent1"/>
          </a:lnRef>
          <a:fillRef idx="0">
            <a:srgbClr val="FFFFFF"/>
          </a:fillRef>
          <a:effectRef idx="0">
            <a:srgbClr val="FFFFFF"/>
          </a:effectRef>
          <a:fontRef idx="minor">
            <a:schemeClr val="tx1"/>
          </a:fontRef>
        </p:style>
      </p:sp>
      <p:sp>
        <p:nvSpPr>
          <p:cNvPr id="47" name="TextBox 49"/>
          <p:cNvSpPr txBox="1"/>
          <p:nvPr>
            <p:custDataLst>
              <p:tags r:id="rId7"/>
            </p:custDataLst>
          </p:nvPr>
        </p:nvSpPr>
        <p:spPr>
          <a:xfrm>
            <a:off x="1580515" y="621030"/>
            <a:ext cx="11193780" cy="1207135"/>
          </a:xfrm>
          <a:prstGeom prst="rect">
            <a:avLst/>
          </a:prstGeom>
        </p:spPr>
        <p:txBody>
          <a:bodyPr wrap="square" lIns="0" tIns="0" rIns="0" bIns="0" rtlCol="0" anchor="t">
            <a:noAutofit/>
          </a:bodyPr>
          <a:p>
            <a:pPr marL="0" lvl="1" indent="0" algn="l">
              <a:lnSpc>
                <a:spcPct val="100000"/>
              </a:lnSpc>
              <a:spcBef>
                <a:spcPct val="0"/>
              </a:spcBef>
            </a:pPr>
            <a:r>
              <a:rPr lang="zh-CN" altLang="en-US" sz="5400" b="1" u="none" strike="noStrike" spc="142">
                <a:solidFill>
                  <a:schemeClr val="dk1"/>
                </a:solidFill>
                <a:latin typeface="黑体" panose="02010609060101010101" charset="-122"/>
                <a:ea typeface="黑体" panose="02010609060101010101" charset="-122"/>
                <a:cs typeface="黑体" panose="02010609060101010101" charset="-122"/>
                <a:sym typeface="字由点字刻宋" panose="00020600040101010101" charset="-122"/>
              </a:rPr>
              <a:t> </a:t>
            </a:r>
            <a:r>
              <a:rPr lang="zh-CN" altLang="en-US" sz="5400" b="1" dirty="0">
                <a:solidFill>
                  <a:schemeClr val="dk1"/>
                </a:solidFill>
                <a:latin typeface="黑体" panose="02010609060101010101" charset="-122"/>
                <a:ea typeface="黑体" panose="02010609060101010101" charset="-122"/>
                <a:cs typeface="黑体" panose="02010609060101010101" charset="-122"/>
                <a:sym typeface="Arial" panose="020B0604020202020204" pitchFamily="34" charset="0"/>
              </a:rPr>
              <a:t>第二节　</a:t>
            </a:r>
            <a:r>
              <a:rPr lang="zh-CN" altLang="en-US" sz="5400" b="1" dirty="0">
                <a:solidFill>
                  <a:schemeClr val="dk1"/>
                </a:solidFill>
                <a:latin typeface="黑体" panose="02010609060101010101" charset="-122"/>
                <a:ea typeface="黑体" panose="02010609060101010101" charset="-122"/>
                <a:cs typeface="黑体" panose="02010609060101010101" charset="-122"/>
                <a:sym typeface="方正兰亭粗黑_GBK" panose="02000000000000000000" pitchFamily="2" charset="-122"/>
              </a:rPr>
              <a:t>色彩的感觉与联想</a:t>
            </a:r>
            <a:endParaRPr lang="zh-CN" altLang="en-US" sz="5400" b="1" dirty="0">
              <a:solidFill>
                <a:schemeClr val="dk1"/>
              </a:solidFill>
              <a:latin typeface="黑体" panose="02010609060101010101" charset="-122"/>
              <a:ea typeface="黑体" panose="02010609060101010101" charset="-122"/>
              <a:cs typeface="黑体" panose="02010609060101010101" charset="-122"/>
              <a:sym typeface="Arial" panose="020B0604020202020204" pitchFamily="34" charset="0"/>
            </a:endParaRPr>
          </a:p>
          <a:p>
            <a:pPr marL="0" lvl="0" indent="0" algn="l">
              <a:lnSpc>
                <a:spcPct val="100000"/>
              </a:lnSpc>
              <a:spcBef>
                <a:spcPct val="0"/>
              </a:spcBef>
            </a:pPr>
            <a:endParaRPr lang="zh-CN" altLang="en-US" sz="5400" b="1" dirty="0">
              <a:solidFill>
                <a:schemeClr val="dk1"/>
              </a:solidFill>
              <a:latin typeface="黑体" panose="02010609060101010101" charset="-122"/>
              <a:ea typeface="黑体" panose="02010609060101010101" charset="-122"/>
              <a:cs typeface="黑体" panose="02010609060101010101" charset="-122"/>
              <a:sym typeface="方正兰亭粗黑_GBK" panose="02000000000000000000" pitchFamily="2" charset="-122"/>
            </a:endParaRPr>
          </a:p>
          <a:p>
            <a:pPr marL="0" lvl="0" indent="0" algn="l">
              <a:lnSpc>
                <a:spcPct val="100000"/>
              </a:lnSpc>
              <a:spcBef>
                <a:spcPct val="0"/>
              </a:spcBef>
            </a:pPr>
            <a:endParaRPr lang="zh-CN" altLang="en-US" sz="5400" b="1" u="none" strike="noStrike" spc="142" dirty="0">
              <a:solidFill>
                <a:schemeClr val="dk1"/>
              </a:solidFill>
              <a:latin typeface="黑体" panose="02010609060101010101" charset="-122"/>
              <a:ea typeface="黑体" panose="02010609060101010101" charset="-122"/>
              <a:cs typeface="黑体" panose="02010609060101010101" charset="-122"/>
              <a:sym typeface="方正兰亭粗黑_GBK" panose="02000000000000000000" pitchFamily="2" charset="-122"/>
            </a:endParaRPr>
          </a:p>
        </p:txBody>
      </p:sp>
      <p:sp>
        <p:nvSpPr>
          <p:cNvPr id="9" name="TextBox 25"/>
          <p:cNvSpPr txBox="1"/>
          <p:nvPr>
            <p:custDataLst>
              <p:tags r:id="rId8"/>
            </p:custDataLst>
          </p:nvPr>
        </p:nvSpPr>
        <p:spPr>
          <a:xfrm>
            <a:off x="5272405" y="7100570"/>
            <a:ext cx="7089140" cy="1174115"/>
          </a:xfrm>
          <a:prstGeom prst="rect">
            <a:avLst/>
          </a:prstGeom>
          <a:solidFill>
            <a:schemeClr val="accent3">
              <a:lumMod val="75000"/>
            </a:schemeClr>
          </a:solidFill>
        </p:spPr>
        <p:txBody>
          <a:bodyPr lIns="50796" tIns="50796" rIns="50796" bIns="50796" rtlCol="0" anchor="ctr" anchorCtr="0"/>
          <a:p>
            <a:pPr marL="0" lvl="0" indent="0" algn="ctr">
              <a:lnSpc>
                <a:spcPts val="2660"/>
              </a:lnSpc>
              <a:spcBef>
                <a:spcPct val="0"/>
              </a:spcBef>
            </a:pPr>
            <a:endParaRPr>
              <a:solidFill>
                <a:schemeClr val="dk1"/>
              </a:solidFill>
              <a:latin typeface="黑体" panose="02010609060101010101" charset="-122"/>
              <a:ea typeface="黑体" panose="02010609060101010101" charset="-122"/>
            </a:endParaRPr>
          </a:p>
        </p:txBody>
      </p:sp>
      <p:sp>
        <p:nvSpPr>
          <p:cNvPr id="10" name="TextBox 26"/>
          <p:cNvSpPr txBox="1"/>
          <p:nvPr>
            <p:custDataLst>
              <p:tags r:id="rId9"/>
            </p:custDataLst>
          </p:nvPr>
        </p:nvSpPr>
        <p:spPr>
          <a:xfrm>
            <a:off x="5948680" y="7309485"/>
            <a:ext cx="6189345" cy="2308225"/>
          </a:xfrm>
          <a:prstGeom prst="rect">
            <a:avLst/>
          </a:prstGeom>
        </p:spPr>
        <p:txBody>
          <a:bodyPr wrap="square" lIns="0" tIns="0" rIns="0" bIns="0" rtlCol="0" anchor="ctr" anchorCtr="0">
            <a:spAutoFit/>
          </a:bodyPr>
          <a:p>
            <a:pPr algn="l">
              <a:lnSpc>
                <a:spcPct val="100000"/>
              </a:lnSpc>
            </a:pPr>
            <a:r>
              <a:rPr lang="zh-CN" altLang="en-US" sz="5000" b="1" spc="142">
                <a:solidFill>
                  <a:schemeClr val="bg1"/>
                </a:solidFill>
                <a:latin typeface="微软雅黑" panose="020B0503020204020204" charset="-122"/>
                <a:ea typeface="微软雅黑" panose="020B0503020204020204" charset="-122"/>
                <a:cs typeface="思源黑体 1 Bold" panose="020B0800000000000000" charset="-122"/>
                <a:sym typeface="思源黑体 1 Bold" panose="020B0800000000000000" charset="-122"/>
              </a:rPr>
              <a:t>三、</a:t>
            </a:r>
            <a:r>
              <a:rPr lang="zh-CN" altLang="en-US" sz="5000" b="1" spc="142">
                <a:solidFill>
                  <a:schemeClr val="bg1"/>
                </a:solidFill>
                <a:latin typeface="微软雅黑" panose="020B0503020204020204" charset="-122"/>
                <a:ea typeface="微软雅黑" panose="020B0503020204020204" charset="-122"/>
                <a:cs typeface="思源黑体 1 Bold" panose="020B0800000000000000" charset="-122"/>
                <a:sym typeface="方正兰亭黑简体" panose="02000000000000000000" pitchFamily="2" charset="-122"/>
              </a:rPr>
              <a:t>对比调和</a:t>
            </a:r>
            <a:endParaRPr lang="zh-CN" altLang="en-US" sz="5000" dirty="0">
              <a:solidFill>
                <a:schemeClr val="bg1"/>
              </a:solidFill>
              <a:ea typeface="宋体" panose="02010600030101010101" pitchFamily="2" charset="-122"/>
            </a:endParaRPr>
          </a:p>
          <a:p>
            <a:pPr algn="l">
              <a:lnSpc>
                <a:spcPct val="100000"/>
              </a:lnSpc>
            </a:pPr>
            <a:r>
              <a:rPr lang="zh-CN" altLang="en-US" sz="5000" dirty="0" smtClean="0">
                <a:solidFill>
                  <a:schemeClr val="bg1"/>
                </a:solidFill>
                <a:latin typeface="黑体" panose="02010609060101010101" charset="-122"/>
                <a:ea typeface="黑体" panose="02010609060101010101" charset="-122"/>
                <a:cs typeface="黑体" panose="02010609060101010101" charset="-122"/>
                <a:sym typeface="方正兰亭黑简体" panose="02000000000000000000" pitchFamily="2" charset="-122"/>
              </a:rPr>
              <a:t> </a:t>
            </a:r>
            <a:endParaRPr lang="zh-CN" altLang="en-US" sz="5000" dirty="0">
              <a:solidFill>
                <a:schemeClr val="bg1"/>
              </a:solidFill>
              <a:latin typeface="黑体" panose="02010609060101010101" charset="-122"/>
              <a:ea typeface="黑体" panose="02010609060101010101" charset="-122"/>
              <a:cs typeface="黑体" panose="02010609060101010101" charset="-122"/>
            </a:endParaRPr>
          </a:p>
          <a:p>
            <a:pPr algn="l">
              <a:lnSpc>
                <a:spcPct val="100000"/>
              </a:lnSpc>
            </a:pPr>
            <a:endParaRPr lang="zh-CN" altLang="en-US" sz="5000" b="1" spc="142" dirty="0">
              <a:solidFill>
                <a:schemeClr val="bg1"/>
              </a:solidFill>
              <a:latin typeface="黑体" panose="02010609060101010101" charset="-122"/>
              <a:ea typeface="黑体" panose="02010609060101010101" charset="-122"/>
              <a:cs typeface="黑体" panose="02010609060101010101" charset="-122"/>
              <a:sym typeface="思源黑体 1 Bold" panose="020B0800000000000000" charset="-122"/>
            </a:endParaRPr>
          </a:p>
        </p:txBody>
      </p:sp>
      <p:pic>
        <p:nvPicPr>
          <p:cNvPr id="8" name="图片 7" descr="logo长条"/>
          <p:cNvPicPr>
            <a:picLocks noChangeAspect="1"/>
          </p:cNvPicPr>
          <p:nvPr userDrawn="1"/>
        </p:nvPicPr>
        <p:blipFill>
          <a:blip r:embed="rId10"/>
          <a:stretch>
            <a:fillRect/>
          </a:stretch>
        </p:blipFill>
        <p:spPr>
          <a:xfrm>
            <a:off x="14173200" y="266700"/>
            <a:ext cx="3811270" cy="713740"/>
          </a:xfrm>
          <a:prstGeom prst="rect">
            <a:avLst/>
          </a:prstGeom>
        </p:spPr>
      </p:pic>
    </p:spTree>
    <p:custDataLst>
      <p:tags r:id="rId11"/>
    </p:custData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16" name="TextBox 10"/>
          <p:cNvSpPr txBox="1"/>
          <p:nvPr/>
        </p:nvSpPr>
        <p:spPr>
          <a:xfrm>
            <a:off x="1785620" y="480060"/>
            <a:ext cx="9082405" cy="1538605"/>
          </a:xfrm>
          <a:prstGeom prst="rect">
            <a:avLst/>
          </a:prstGeom>
        </p:spPr>
        <p:txBody>
          <a:bodyPr wrap="square" lIns="0" tIns="0" rIns="0" bIns="0" rtlCol="0" anchor="t">
            <a:spAutoFit/>
          </a:bodyPr>
          <a:p>
            <a:pPr algn="l">
              <a:lnSpc>
                <a:spcPct val="100000"/>
              </a:lnSpc>
            </a:pPr>
            <a:r>
              <a:rPr lang="zh-CN" altLang="en-US" sz="5000" b="1" spc="142">
                <a:solidFill>
                  <a:srgbClr val="000000"/>
                </a:solidFill>
                <a:latin typeface="黑体" panose="02010609060101010101" charset="-122"/>
                <a:ea typeface="黑体" panose="02010609060101010101" charset="-122"/>
                <a:cs typeface="思源黑体 1 Bold" panose="020B0800000000000000" charset="-122"/>
                <a:sym typeface="思源黑体 1 Bold" panose="020B0800000000000000" charset="-122"/>
              </a:rPr>
              <a:t>三、</a:t>
            </a:r>
            <a:r>
              <a:rPr lang="zh-CN" altLang="en-US" sz="5000" b="1" spc="142">
                <a:solidFill>
                  <a:srgbClr val="000000"/>
                </a:solidFill>
                <a:latin typeface="黑体" panose="02010609060101010101" charset="-122"/>
                <a:ea typeface="黑体" panose="02010609060101010101" charset="-122"/>
                <a:cs typeface="思源黑体 1 Bold" panose="020B0800000000000000" charset="-122"/>
                <a:sym typeface="方正兰亭粗黑_GBK" panose="02000000000000000000" pitchFamily="2" charset="-122"/>
              </a:rPr>
              <a:t>对比调和</a:t>
            </a:r>
            <a:endParaRPr lang="zh-CN" altLang="en-US" sz="5000" dirty="0">
              <a:solidFill>
                <a:srgbClr val="000000"/>
              </a:solidFill>
              <a:latin typeface="黑体" panose="02010609060101010101" charset="-122"/>
              <a:ea typeface="黑体" panose="02010609060101010101" charset="-122"/>
            </a:endParaRPr>
          </a:p>
          <a:p>
            <a:pPr algn="l">
              <a:lnSpc>
                <a:spcPct val="100000"/>
              </a:lnSpc>
            </a:pPr>
            <a:endParaRPr lang="zh-CN" altLang="en-US" sz="5000" b="1" spc="142" dirty="0">
              <a:solidFill>
                <a:srgbClr val="000000"/>
              </a:solidFill>
              <a:latin typeface="黑体" panose="02010609060101010101" charset="-122"/>
              <a:ea typeface="黑体" panose="02010609060101010101" charset="-122"/>
              <a:cs typeface="思源黑体 1 Bold" panose="020B0800000000000000" charset="-122"/>
              <a:sym typeface="思源黑体 1 Bold" panose="020B0800000000000000" charset="-122"/>
            </a:endParaRPr>
          </a:p>
        </p:txBody>
      </p:sp>
      <p:pic>
        <p:nvPicPr>
          <p:cNvPr id="40962" name="Picture 2"/>
          <p:cNvPicPr>
            <a:picLocks noChangeAspect="1" noChangeArrowheads="1"/>
          </p:cNvPicPr>
          <p:nvPr/>
        </p:nvPicPr>
        <p:blipFill>
          <a:blip r:embed="rId3"/>
          <a:srcRect/>
          <a:stretch>
            <a:fillRect/>
          </a:stretch>
        </p:blipFill>
        <p:spPr bwMode="auto">
          <a:xfrm>
            <a:off x="4038600" y="4142740"/>
            <a:ext cx="4756785" cy="4756785"/>
          </a:xfrm>
          <a:prstGeom prst="rect">
            <a:avLst/>
          </a:prstGeom>
          <a:noFill/>
          <a:ln w="9525">
            <a:noFill/>
            <a:miter lim="800000"/>
            <a:headEnd/>
            <a:tailEnd/>
          </a:ln>
          <a:effectLst/>
        </p:spPr>
      </p:pic>
      <p:sp>
        <p:nvSpPr>
          <p:cNvPr id="10" name="矩形 9"/>
          <p:cNvSpPr/>
          <p:nvPr>
            <p:custDataLst>
              <p:tags r:id="rId4"/>
            </p:custDataLst>
          </p:nvPr>
        </p:nvSpPr>
        <p:spPr>
          <a:xfrm>
            <a:off x="1600013" y="1638004"/>
            <a:ext cx="3226435" cy="675640"/>
          </a:xfrm>
          <a:prstGeom prst="rect">
            <a:avLst/>
          </a:prstGeom>
        </p:spPr>
        <p:txBody>
          <a:bodyPr wrap="none">
            <a:spAutoFit/>
          </a:bodyPr>
          <a:p>
            <a:pPr algn="l"/>
            <a:r>
              <a:rPr lang="en-US" altLang="zh-CN" sz="3800" dirty="0" smtClean="0">
                <a:solidFill>
                  <a:schemeClr val="accent2">
                    <a:lumMod val="75000"/>
                  </a:schemeClr>
                </a:solidFill>
                <a:latin typeface="黑体" panose="02010609060101010101" charset="-122"/>
                <a:ea typeface="黑体" panose="02010609060101010101" charset="-122"/>
                <a:cs typeface="黑体" panose="02010609060101010101" charset="-122"/>
                <a:sym typeface="+mn-ea"/>
              </a:rPr>
              <a:t>(</a:t>
            </a:r>
            <a:r>
              <a:rPr lang="zh-CN" altLang="en-US" sz="3800" dirty="0" smtClean="0">
                <a:solidFill>
                  <a:schemeClr val="accent2">
                    <a:lumMod val="75000"/>
                  </a:schemeClr>
                </a:solidFill>
                <a:latin typeface="黑体" panose="02010609060101010101" charset="-122"/>
                <a:ea typeface="黑体" panose="02010609060101010101" charset="-122"/>
                <a:cs typeface="黑体" panose="02010609060101010101" charset="-122"/>
                <a:sym typeface="+mn-ea"/>
              </a:rPr>
              <a:t>二）隔离调和</a:t>
            </a:r>
            <a:endParaRPr lang="zh-CN" altLang="en-US" sz="3800" dirty="0" smtClean="0">
              <a:solidFill>
                <a:schemeClr val="accent2">
                  <a:lumMod val="75000"/>
                </a:schemeClr>
              </a:solidFill>
              <a:latin typeface="黑体" panose="02010609060101010101" charset="-122"/>
              <a:ea typeface="黑体" panose="02010609060101010101" charset="-122"/>
              <a:cs typeface="黑体" panose="02010609060101010101" charset="-122"/>
              <a:sym typeface="+mn-ea"/>
            </a:endParaRPr>
          </a:p>
        </p:txBody>
      </p:sp>
      <p:sp>
        <p:nvSpPr>
          <p:cNvPr id="11" name="文本框 10"/>
          <p:cNvSpPr txBox="1"/>
          <p:nvPr>
            <p:custDataLst>
              <p:tags r:id="rId5"/>
            </p:custDataLst>
          </p:nvPr>
        </p:nvSpPr>
        <p:spPr>
          <a:xfrm>
            <a:off x="914400" y="2400300"/>
            <a:ext cx="16716375" cy="1622425"/>
          </a:xfrm>
          <a:prstGeom prst="rect">
            <a:avLst/>
          </a:prstGeom>
        </p:spPr>
        <p:txBody>
          <a:bodyPr wrap="square">
            <a:spAutoFit/>
          </a:bodyPr>
          <a:p>
            <a:pPr algn="just" defTabSz="266700">
              <a:lnSpc>
                <a:spcPct val="120000"/>
              </a:lnSpc>
              <a:spcBef>
                <a:spcPts val="0"/>
              </a:spcBef>
              <a:spcAft>
                <a:spcPts val="1000"/>
              </a:spcAft>
            </a:pPr>
            <a:r>
              <a:rPr lang="en-US" altLang="zh-CN" sz="3800">
                <a:solidFill>
                  <a:schemeClr val="dk1"/>
                </a:solidFill>
                <a:latin typeface="黑体" panose="02010609060101010101" charset="-122"/>
                <a:ea typeface="黑体" panose="02010609060101010101" charset="-122"/>
                <a:cs typeface="黑体" panose="02010609060101010101" charset="-122"/>
              </a:rPr>
              <a:t>      </a:t>
            </a:r>
            <a:r>
              <a:rPr lang="en-US" altLang="zh-CN" sz="3800" b="1">
                <a:solidFill>
                  <a:schemeClr val="dk1"/>
                </a:solidFill>
                <a:latin typeface="黑体" panose="02010609060101010101" charset="-122"/>
                <a:ea typeface="黑体" panose="02010609060101010101" charset="-122"/>
                <a:cs typeface="黑体" panose="02010609060101010101" charset="-122"/>
              </a:rPr>
              <a:t> </a:t>
            </a:r>
            <a:r>
              <a:rPr lang="zh-CN" altLang="en-US" sz="3800" b="1">
                <a:solidFill>
                  <a:schemeClr val="dk1"/>
                </a:solidFill>
                <a:latin typeface="黑体" panose="02010609060101010101" charset="-122"/>
                <a:ea typeface="黑体" panose="02010609060101010101" charset="-122"/>
                <a:cs typeface="黑体" panose="02010609060101010101" charset="-122"/>
              </a:rPr>
              <a:t>隔离调和</a:t>
            </a:r>
            <a:r>
              <a:rPr lang="zh-CN" altLang="en-US" sz="3800">
                <a:solidFill>
                  <a:schemeClr val="dk1"/>
                </a:solidFill>
                <a:latin typeface="黑体" panose="02010609060101010101" charset="-122"/>
                <a:ea typeface="黑体" panose="02010609060101010101" charset="-122"/>
                <a:cs typeface="黑体" panose="02010609060101010101" charset="-122"/>
              </a:rPr>
              <a:t>是指用第三色隔开两种色彩的调和方法。</a:t>
            </a:r>
            <a:endParaRPr lang="zh-CN" altLang="en-US" sz="3800">
              <a:solidFill>
                <a:schemeClr val="dk1"/>
              </a:solidFill>
              <a:latin typeface="黑体" panose="02010609060101010101" charset="-122"/>
              <a:ea typeface="黑体" panose="02010609060101010101" charset="-122"/>
              <a:cs typeface="黑体" panose="02010609060101010101" charset="-122"/>
            </a:endParaRPr>
          </a:p>
          <a:p>
            <a:pPr algn="just" defTabSz="266700">
              <a:lnSpc>
                <a:spcPct val="120000"/>
              </a:lnSpc>
              <a:spcBef>
                <a:spcPts val="0"/>
              </a:spcBef>
              <a:spcAft>
                <a:spcPts val="1000"/>
              </a:spcAft>
            </a:pPr>
            <a:r>
              <a:rPr lang="en-US" altLang="zh-CN" sz="3800">
                <a:solidFill>
                  <a:schemeClr val="dk1"/>
                </a:solidFill>
                <a:latin typeface="黑体" panose="02010609060101010101" charset="-122"/>
                <a:ea typeface="黑体" panose="02010609060101010101" charset="-122"/>
                <a:cs typeface="黑体" panose="02010609060101010101" charset="-122"/>
              </a:rPr>
              <a:t>      </a:t>
            </a:r>
            <a:endParaRPr lang="zh-CN" altLang="en-US" sz="3800" b="1">
              <a:solidFill>
                <a:schemeClr val="dk1"/>
              </a:solidFill>
              <a:latin typeface="黑体" panose="02010609060101010101" charset="-122"/>
              <a:ea typeface="黑体" panose="02010609060101010101" charset="-122"/>
              <a:cs typeface="黑体" panose="02010609060101010101" charset="-122"/>
            </a:endParaRPr>
          </a:p>
        </p:txBody>
      </p:sp>
      <p:sp>
        <p:nvSpPr>
          <p:cNvPr id="12" name="文本框 11"/>
          <p:cNvSpPr txBox="1"/>
          <p:nvPr>
            <p:custDataLst>
              <p:tags r:id="rId6"/>
            </p:custDataLst>
          </p:nvPr>
        </p:nvSpPr>
        <p:spPr>
          <a:xfrm>
            <a:off x="5486400" y="9248140"/>
            <a:ext cx="6096000" cy="506730"/>
          </a:xfrm>
          <a:prstGeom prst="rect">
            <a:avLst/>
          </a:prstGeom>
          <a:noFill/>
        </p:spPr>
        <p:txBody>
          <a:bodyPr wrap="square" rtlCol="0">
            <a:spAutoFit/>
          </a:bodyPr>
          <a:p>
            <a:r>
              <a:rPr lang="zh-CN" altLang="en-US" sz="2700">
                <a:solidFill>
                  <a:schemeClr val="dk1"/>
                </a:solidFill>
                <a:latin typeface="黑体" panose="02010609060101010101" charset="-122"/>
                <a:ea typeface="黑体" panose="02010609060101010101" charset="-122"/>
              </a:rPr>
              <a:t>隔离调和</a:t>
            </a:r>
            <a:endParaRPr lang="zh-CN" altLang="en-US" sz="2700">
              <a:solidFill>
                <a:schemeClr val="dk1"/>
              </a:solidFill>
              <a:latin typeface="黑体" panose="02010609060101010101" charset="-122"/>
              <a:ea typeface="黑体" panose="02010609060101010101" charset="-122"/>
            </a:endParaRPr>
          </a:p>
        </p:txBody>
      </p:sp>
      <p:pic>
        <p:nvPicPr>
          <p:cNvPr id="41987" name="Picture 3"/>
          <p:cNvPicPr>
            <a:picLocks noChangeAspect="1" noChangeArrowheads="1"/>
          </p:cNvPicPr>
          <p:nvPr/>
        </p:nvPicPr>
        <p:blipFill>
          <a:blip r:embed="rId7"/>
          <a:srcRect/>
          <a:stretch>
            <a:fillRect/>
          </a:stretch>
        </p:blipFill>
        <p:spPr bwMode="auto">
          <a:xfrm>
            <a:off x="9448800" y="4156075"/>
            <a:ext cx="4004310" cy="4731385"/>
          </a:xfrm>
          <a:prstGeom prst="rect">
            <a:avLst/>
          </a:prstGeom>
          <a:noFill/>
          <a:ln w="9525">
            <a:noFill/>
            <a:miter lim="800000"/>
            <a:headEnd/>
            <a:tailEnd/>
          </a:ln>
          <a:effectLst/>
        </p:spPr>
      </p:pic>
      <p:sp>
        <p:nvSpPr>
          <p:cNvPr id="2" name="文本框 1"/>
          <p:cNvSpPr txBox="1"/>
          <p:nvPr>
            <p:custDataLst>
              <p:tags r:id="rId8"/>
            </p:custDataLst>
          </p:nvPr>
        </p:nvSpPr>
        <p:spPr>
          <a:xfrm>
            <a:off x="9677400" y="9171940"/>
            <a:ext cx="6096000" cy="521970"/>
          </a:xfrm>
          <a:prstGeom prst="rect">
            <a:avLst/>
          </a:prstGeom>
          <a:noFill/>
        </p:spPr>
        <p:txBody>
          <a:bodyPr wrap="square" rtlCol="0">
            <a:spAutoFit/>
          </a:bodyPr>
          <a:p>
            <a:r>
              <a:rPr lang="zh-CN" altLang="en-US" sz="2800">
                <a:solidFill>
                  <a:schemeClr val="dk1"/>
                </a:solidFill>
                <a:latin typeface="黑体" panose="02010609060101010101" charset="-122"/>
                <a:ea typeface="黑体" panose="02010609060101010101" charset="-122"/>
              </a:rPr>
              <a:t>建筑设计中的隔离调和</a:t>
            </a:r>
            <a:endParaRPr lang="zh-CN" altLang="en-US" sz="2800">
              <a:solidFill>
                <a:schemeClr val="dk1"/>
              </a:solidFill>
              <a:latin typeface="黑体" panose="02010609060101010101" charset="-122"/>
              <a:ea typeface="黑体" panose="02010609060101010101" charset="-122"/>
            </a:endParaRPr>
          </a:p>
        </p:txBody>
      </p:sp>
      <p:pic>
        <p:nvPicPr>
          <p:cNvPr id="3" name="图片 2" descr="logo长条"/>
          <p:cNvPicPr>
            <a:picLocks noChangeAspect="1"/>
          </p:cNvPicPr>
          <p:nvPr userDrawn="1"/>
        </p:nvPicPr>
        <p:blipFill>
          <a:blip r:embed="rId9"/>
          <a:stretch>
            <a:fillRect/>
          </a:stretch>
        </p:blipFill>
        <p:spPr>
          <a:xfrm>
            <a:off x="14173200" y="266700"/>
            <a:ext cx="3811270" cy="713740"/>
          </a:xfrm>
          <a:prstGeom prst="rect">
            <a:avLst/>
          </a:prstGeom>
        </p:spPr>
      </p:pic>
    </p:spTree>
    <p:custDataLst>
      <p:tags r:id="rId10"/>
    </p:custData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16" name="TextBox 10"/>
          <p:cNvSpPr txBox="1"/>
          <p:nvPr/>
        </p:nvSpPr>
        <p:spPr>
          <a:xfrm>
            <a:off x="1785620" y="480060"/>
            <a:ext cx="9082405" cy="1538605"/>
          </a:xfrm>
          <a:prstGeom prst="rect">
            <a:avLst/>
          </a:prstGeom>
        </p:spPr>
        <p:txBody>
          <a:bodyPr wrap="square" lIns="0" tIns="0" rIns="0" bIns="0" rtlCol="0" anchor="t">
            <a:spAutoFit/>
          </a:bodyPr>
          <a:p>
            <a:pPr algn="l">
              <a:lnSpc>
                <a:spcPct val="100000"/>
              </a:lnSpc>
            </a:pPr>
            <a:r>
              <a:rPr lang="zh-CN" altLang="en-US" sz="5000" b="1" spc="142">
                <a:solidFill>
                  <a:srgbClr val="000000"/>
                </a:solidFill>
                <a:latin typeface="黑体" panose="02010609060101010101" charset="-122"/>
                <a:ea typeface="黑体" panose="02010609060101010101" charset="-122"/>
                <a:cs typeface="思源黑体 1 Bold" panose="020B0800000000000000" charset="-122"/>
                <a:sym typeface="思源黑体 1 Bold" panose="020B0800000000000000" charset="-122"/>
              </a:rPr>
              <a:t>三、</a:t>
            </a:r>
            <a:r>
              <a:rPr lang="zh-CN" altLang="en-US" sz="5000" b="1" spc="142">
                <a:solidFill>
                  <a:srgbClr val="000000"/>
                </a:solidFill>
                <a:latin typeface="黑体" panose="02010609060101010101" charset="-122"/>
                <a:ea typeface="黑体" panose="02010609060101010101" charset="-122"/>
                <a:cs typeface="思源黑体 1 Bold" panose="020B0800000000000000" charset="-122"/>
                <a:sym typeface="方正兰亭粗黑_GBK" panose="02000000000000000000" pitchFamily="2" charset="-122"/>
              </a:rPr>
              <a:t>对比调和</a:t>
            </a:r>
            <a:endParaRPr lang="zh-CN" altLang="en-US" sz="5000" dirty="0">
              <a:solidFill>
                <a:srgbClr val="000000"/>
              </a:solidFill>
              <a:latin typeface="黑体" panose="02010609060101010101" charset="-122"/>
              <a:ea typeface="黑体" panose="02010609060101010101" charset="-122"/>
            </a:endParaRPr>
          </a:p>
          <a:p>
            <a:pPr algn="l">
              <a:lnSpc>
                <a:spcPct val="100000"/>
              </a:lnSpc>
            </a:pPr>
            <a:endParaRPr lang="zh-CN" altLang="en-US" sz="5000" b="1" spc="142" dirty="0">
              <a:solidFill>
                <a:srgbClr val="000000"/>
              </a:solidFill>
              <a:latin typeface="黑体" panose="02010609060101010101" charset="-122"/>
              <a:ea typeface="黑体" panose="02010609060101010101" charset="-122"/>
              <a:cs typeface="思源黑体 1 Bold" panose="020B0800000000000000" charset="-122"/>
              <a:sym typeface="思源黑体 1 Bold" panose="020B0800000000000000" charset="-122"/>
            </a:endParaRPr>
          </a:p>
        </p:txBody>
      </p:sp>
      <p:sp>
        <p:nvSpPr>
          <p:cNvPr id="10" name="矩形 9"/>
          <p:cNvSpPr/>
          <p:nvPr>
            <p:custDataLst>
              <p:tags r:id="rId3"/>
            </p:custDataLst>
          </p:nvPr>
        </p:nvSpPr>
        <p:spPr>
          <a:xfrm>
            <a:off x="1600013" y="1876764"/>
            <a:ext cx="3226435" cy="675640"/>
          </a:xfrm>
          <a:prstGeom prst="rect">
            <a:avLst/>
          </a:prstGeom>
        </p:spPr>
        <p:txBody>
          <a:bodyPr wrap="none">
            <a:spAutoFit/>
          </a:bodyPr>
          <a:p>
            <a:pPr algn="l"/>
            <a:r>
              <a:rPr lang="en-US" altLang="zh-CN" sz="3800" dirty="0" smtClean="0">
                <a:solidFill>
                  <a:schemeClr val="accent2">
                    <a:lumMod val="75000"/>
                  </a:schemeClr>
                </a:solidFill>
                <a:latin typeface="黑体" panose="02010609060101010101" charset="-122"/>
                <a:ea typeface="黑体" panose="02010609060101010101" charset="-122"/>
                <a:cs typeface="黑体" panose="02010609060101010101" charset="-122"/>
                <a:sym typeface="+mn-ea"/>
              </a:rPr>
              <a:t>(</a:t>
            </a:r>
            <a:r>
              <a:rPr lang="zh-CN" altLang="en-US" sz="3800" dirty="0" smtClean="0">
                <a:solidFill>
                  <a:schemeClr val="accent2">
                    <a:lumMod val="75000"/>
                  </a:schemeClr>
                </a:solidFill>
                <a:latin typeface="黑体" panose="02010609060101010101" charset="-122"/>
                <a:ea typeface="黑体" panose="02010609060101010101" charset="-122"/>
                <a:cs typeface="黑体" panose="02010609060101010101" charset="-122"/>
                <a:sym typeface="+mn-ea"/>
              </a:rPr>
              <a:t>三）混色调和</a:t>
            </a:r>
            <a:endParaRPr lang="zh-CN" altLang="en-US" sz="3800" dirty="0" smtClean="0">
              <a:solidFill>
                <a:schemeClr val="accent2">
                  <a:lumMod val="75000"/>
                </a:schemeClr>
              </a:solidFill>
              <a:latin typeface="黑体" panose="02010609060101010101" charset="-122"/>
              <a:ea typeface="黑体" panose="02010609060101010101" charset="-122"/>
              <a:cs typeface="黑体" panose="02010609060101010101" charset="-122"/>
              <a:sym typeface="+mn-ea"/>
            </a:endParaRPr>
          </a:p>
        </p:txBody>
      </p:sp>
      <p:pic>
        <p:nvPicPr>
          <p:cNvPr id="43010" name="Picture 2"/>
          <p:cNvPicPr>
            <a:picLocks noChangeAspect="1" noChangeArrowheads="1"/>
          </p:cNvPicPr>
          <p:nvPr/>
        </p:nvPicPr>
        <p:blipFill>
          <a:blip r:embed="rId4"/>
          <a:srcRect/>
          <a:stretch>
            <a:fillRect/>
          </a:stretch>
        </p:blipFill>
        <p:spPr bwMode="auto">
          <a:xfrm>
            <a:off x="3581400" y="4623435"/>
            <a:ext cx="5090160" cy="5090160"/>
          </a:xfrm>
          <a:prstGeom prst="rect">
            <a:avLst/>
          </a:prstGeom>
          <a:noFill/>
          <a:ln w="9525">
            <a:noFill/>
            <a:miter lim="800000"/>
            <a:headEnd/>
            <a:tailEnd/>
          </a:ln>
          <a:effectLst/>
        </p:spPr>
      </p:pic>
      <p:sp>
        <p:nvSpPr>
          <p:cNvPr id="12" name="矩形 11"/>
          <p:cNvSpPr/>
          <p:nvPr>
            <p:custDataLst>
              <p:tags r:id="rId5"/>
            </p:custDataLst>
          </p:nvPr>
        </p:nvSpPr>
        <p:spPr>
          <a:xfrm>
            <a:off x="5257633" y="9713429"/>
            <a:ext cx="1554480" cy="506730"/>
          </a:xfrm>
          <a:prstGeom prst="rect">
            <a:avLst/>
          </a:prstGeom>
        </p:spPr>
        <p:txBody>
          <a:bodyPr wrap="none">
            <a:spAutoFit/>
          </a:bodyPr>
          <a:p>
            <a:r>
              <a:rPr lang="zh-CN" altLang="en-US" sz="2700" dirty="0" smtClean="0">
                <a:solidFill>
                  <a:schemeClr val="dk1"/>
                </a:solidFill>
                <a:latin typeface="黑体" panose="02010609060101010101" charset="-122"/>
                <a:ea typeface="黑体" panose="02010609060101010101" charset="-122"/>
              </a:rPr>
              <a:t>混色调和</a:t>
            </a:r>
            <a:endParaRPr lang="zh-CN" altLang="en-US" sz="2700" dirty="0" smtClean="0">
              <a:solidFill>
                <a:schemeClr val="dk1"/>
              </a:solidFill>
              <a:latin typeface="黑体" panose="02010609060101010101" charset="-122"/>
              <a:ea typeface="黑体" panose="02010609060101010101" charset="-122"/>
            </a:endParaRPr>
          </a:p>
        </p:txBody>
      </p:sp>
      <p:sp>
        <p:nvSpPr>
          <p:cNvPr id="13" name="文本框 12"/>
          <p:cNvSpPr txBox="1"/>
          <p:nvPr>
            <p:custDataLst>
              <p:tags r:id="rId6"/>
            </p:custDataLst>
          </p:nvPr>
        </p:nvSpPr>
        <p:spPr>
          <a:xfrm>
            <a:off x="1219200" y="2705100"/>
            <a:ext cx="16012160" cy="1845310"/>
          </a:xfrm>
          <a:prstGeom prst="rect">
            <a:avLst/>
          </a:prstGeom>
        </p:spPr>
        <p:txBody>
          <a:bodyPr wrap="square">
            <a:spAutoFit/>
          </a:bodyPr>
          <a:p>
            <a:pPr marL="0" indent="228600" algn="just" defTabSz="266700">
              <a:lnSpc>
                <a:spcPct val="150000"/>
              </a:lnSpc>
              <a:spcBef>
                <a:spcPct val="0"/>
              </a:spcBef>
              <a:spcAft>
                <a:spcPct val="0"/>
              </a:spcAft>
            </a:pPr>
            <a:r>
              <a:rPr lang="en-US" altLang="zh-CN" sz="3800">
                <a:solidFill>
                  <a:schemeClr val="dk1"/>
                </a:solidFill>
                <a:latin typeface="黑体" panose="02010609060101010101" charset="-122"/>
                <a:ea typeface="黑体" panose="02010609060101010101" charset="-122"/>
                <a:cs typeface="黑体" panose="02010609060101010101" charset="-122"/>
              </a:rPr>
              <a:t>      </a:t>
            </a:r>
            <a:r>
              <a:rPr lang="zh-CN" altLang="en-US" sz="3800" b="1">
                <a:solidFill>
                  <a:schemeClr val="dk1"/>
                </a:solidFill>
                <a:latin typeface="黑体" panose="02010609060101010101" charset="-122"/>
                <a:ea typeface="黑体" panose="02010609060101010101" charset="-122"/>
                <a:cs typeface="黑体" panose="02010609060101010101" charset="-122"/>
              </a:rPr>
              <a:t>混色调和</a:t>
            </a:r>
            <a:r>
              <a:rPr lang="zh-CN" altLang="en-US" sz="3800">
                <a:solidFill>
                  <a:schemeClr val="dk1"/>
                </a:solidFill>
                <a:latin typeface="黑体" panose="02010609060101010101" charset="-122"/>
                <a:ea typeface="黑体" panose="02010609060101010101" charset="-122"/>
                <a:cs typeface="黑体" panose="02010609060101010101" charset="-122"/>
              </a:rPr>
              <a:t>是指当两种色彩组合产生强烈刺激时，可以在各自色彩中混入对方色彩，使两色相互靠近，从而产生和谐的效果。</a:t>
            </a:r>
            <a:endParaRPr lang="zh-CN" altLang="en-US" sz="3800">
              <a:solidFill>
                <a:schemeClr val="dk1"/>
              </a:solidFill>
              <a:latin typeface="黑体" panose="02010609060101010101" charset="-122"/>
              <a:ea typeface="黑体" panose="02010609060101010101" charset="-122"/>
              <a:cs typeface="黑体" panose="02010609060101010101" charset="-122"/>
            </a:endParaRPr>
          </a:p>
        </p:txBody>
      </p:sp>
      <p:sp>
        <p:nvSpPr>
          <p:cNvPr id="11" name="矩形 10"/>
          <p:cNvSpPr/>
          <p:nvPr>
            <p:custDataLst>
              <p:tags r:id="rId7"/>
            </p:custDataLst>
          </p:nvPr>
        </p:nvSpPr>
        <p:spPr>
          <a:xfrm>
            <a:off x="10868025" y="9751060"/>
            <a:ext cx="2583180" cy="523875"/>
          </a:xfrm>
          <a:prstGeom prst="rect">
            <a:avLst/>
          </a:prstGeom>
        </p:spPr>
        <p:txBody>
          <a:bodyPr wrap="none">
            <a:noAutofit/>
          </a:bodyPr>
          <a:p>
            <a:r>
              <a:rPr lang="zh-CN" altLang="en-US" sz="2700" b="1" dirty="0" smtClean="0">
                <a:solidFill>
                  <a:schemeClr val="dk1"/>
                </a:solidFill>
                <a:latin typeface="黑体" panose="02010609060101010101" charset="-122"/>
                <a:ea typeface="黑体" panose="02010609060101010101" charset="-122"/>
              </a:rPr>
              <a:t>混色调和及应用</a:t>
            </a:r>
            <a:endParaRPr lang="zh-CN" altLang="en-US" sz="2700" b="1" dirty="0" smtClean="0">
              <a:solidFill>
                <a:schemeClr val="dk1"/>
              </a:solidFill>
              <a:latin typeface="黑体" panose="02010609060101010101" charset="-122"/>
              <a:ea typeface="黑体" panose="02010609060101010101" charset="-122"/>
            </a:endParaRPr>
          </a:p>
        </p:txBody>
      </p:sp>
      <p:pic>
        <p:nvPicPr>
          <p:cNvPr id="44034" name="Picture 2"/>
          <p:cNvPicPr>
            <a:picLocks noChangeAspect="1" noChangeArrowheads="1"/>
          </p:cNvPicPr>
          <p:nvPr/>
        </p:nvPicPr>
        <p:blipFill>
          <a:blip r:embed="rId8"/>
          <a:srcRect/>
          <a:stretch>
            <a:fillRect/>
          </a:stretch>
        </p:blipFill>
        <p:spPr bwMode="auto">
          <a:xfrm>
            <a:off x="9296400" y="4623435"/>
            <a:ext cx="5935980" cy="5127625"/>
          </a:xfrm>
          <a:prstGeom prst="rect">
            <a:avLst/>
          </a:prstGeom>
          <a:noFill/>
          <a:ln w="9525">
            <a:noFill/>
            <a:miter lim="800000"/>
            <a:headEnd/>
            <a:tailEnd/>
          </a:ln>
          <a:effectLst/>
        </p:spPr>
      </p:pic>
      <p:pic>
        <p:nvPicPr>
          <p:cNvPr id="2" name="图片 1" descr="logo长条"/>
          <p:cNvPicPr>
            <a:picLocks noChangeAspect="1"/>
          </p:cNvPicPr>
          <p:nvPr userDrawn="1"/>
        </p:nvPicPr>
        <p:blipFill>
          <a:blip r:embed="rId9"/>
          <a:stretch>
            <a:fillRect/>
          </a:stretch>
        </p:blipFill>
        <p:spPr>
          <a:xfrm>
            <a:off x="14173200" y="266700"/>
            <a:ext cx="3811270" cy="713740"/>
          </a:xfrm>
          <a:prstGeom prst="rect">
            <a:avLst/>
          </a:prstGeom>
        </p:spPr>
      </p:pic>
    </p:spTree>
    <p:custDataLst>
      <p:tags r:id="rId10"/>
    </p:custData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16" name="TextBox 10"/>
          <p:cNvSpPr txBox="1"/>
          <p:nvPr/>
        </p:nvSpPr>
        <p:spPr>
          <a:xfrm>
            <a:off x="1785620" y="480060"/>
            <a:ext cx="9082405" cy="1538605"/>
          </a:xfrm>
          <a:prstGeom prst="rect">
            <a:avLst/>
          </a:prstGeom>
        </p:spPr>
        <p:txBody>
          <a:bodyPr wrap="square" lIns="0" tIns="0" rIns="0" bIns="0" rtlCol="0" anchor="t">
            <a:spAutoFit/>
          </a:bodyPr>
          <a:p>
            <a:pPr algn="l">
              <a:lnSpc>
                <a:spcPct val="100000"/>
              </a:lnSpc>
            </a:pPr>
            <a:r>
              <a:rPr lang="zh-CN" altLang="en-US" sz="5000" b="1" spc="142">
                <a:solidFill>
                  <a:srgbClr val="000000"/>
                </a:solidFill>
                <a:latin typeface="黑体" panose="02010609060101010101" charset="-122"/>
                <a:ea typeface="黑体" panose="02010609060101010101" charset="-122"/>
                <a:cs typeface="思源黑体 1 Bold" panose="020B0800000000000000" charset="-122"/>
                <a:sym typeface="思源黑体 1 Bold" panose="020B0800000000000000" charset="-122"/>
              </a:rPr>
              <a:t>三、</a:t>
            </a:r>
            <a:r>
              <a:rPr lang="zh-CN" altLang="en-US" sz="5000" b="1" spc="142">
                <a:solidFill>
                  <a:srgbClr val="000000"/>
                </a:solidFill>
                <a:latin typeface="黑体" panose="02010609060101010101" charset="-122"/>
                <a:ea typeface="黑体" panose="02010609060101010101" charset="-122"/>
                <a:cs typeface="思源黑体 1 Bold" panose="020B0800000000000000" charset="-122"/>
                <a:sym typeface="方正兰亭粗黑_GBK" panose="02000000000000000000" pitchFamily="2" charset="-122"/>
              </a:rPr>
              <a:t>对比调和</a:t>
            </a:r>
            <a:endParaRPr lang="zh-CN" altLang="en-US" sz="5000" dirty="0">
              <a:solidFill>
                <a:srgbClr val="000000"/>
              </a:solidFill>
              <a:latin typeface="黑体" panose="02010609060101010101" charset="-122"/>
              <a:ea typeface="黑体" panose="02010609060101010101" charset="-122"/>
            </a:endParaRPr>
          </a:p>
          <a:p>
            <a:pPr algn="l">
              <a:lnSpc>
                <a:spcPct val="100000"/>
              </a:lnSpc>
            </a:pPr>
            <a:endParaRPr lang="zh-CN" altLang="en-US" sz="5000" b="1" spc="142" dirty="0">
              <a:solidFill>
                <a:srgbClr val="000000"/>
              </a:solidFill>
              <a:latin typeface="黑体" panose="02010609060101010101" charset="-122"/>
              <a:ea typeface="黑体" panose="02010609060101010101" charset="-122"/>
              <a:cs typeface="思源黑体 1 Bold" panose="020B0800000000000000" charset="-122"/>
              <a:sym typeface="思源黑体 1 Bold" panose="020B0800000000000000" charset="-122"/>
            </a:endParaRPr>
          </a:p>
        </p:txBody>
      </p:sp>
      <p:sp>
        <p:nvSpPr>
          <p:cNvPr id="10" name="矩形 9"/>
          <p:cNvSpPr/>
          <p:nvPr>
            <p:custDataLst>
              <p:tags r:id="rId3"/>
            </p:custDataLst>
          </p:nvPr>
        </p:nvSpPr>
        <p:spPr>
          <a:xfrm>
            <a:off x="1600013" y="1790404"/>
            <a:ext cx="3226435" cy="675640"/>
          </a:xfrm>
          <a:prstGeom prst="rect">
            <a:avLst/>
          </a:prstGeom>
        </p:spPr>
        <p:txBody>
          <a:bodyPr wrap="none">
            <a:spAutoFit/>
          </a:bodyPr>
          <a:p>
            <a:pPr algn="l"/>
            <a:r>
              <a:rPr lang="en-US" altLang="zh-CN" sz="3800" dirty="0" smtClean="0">
                <a:solidFill>
                  <a:schemeClr val="accent2">
                    <a:lumMod val="75000"/>
                  </a:schemeClr>
                </a:solidFill>
                <a:latin typeface="黑体" panose="02010609060101010101" charset="-122"/>
                <a:ea typeface="黑体" panose="02010609060101010101" charset="-122"/>
                <a:cs typeface="黑体" panose="02010609060101010101" charset="-122"/>
                <a:sym typeface="+mn-ea"/>
              </a:rPr>
              <a:t>(</a:t>
            </a:r>
            <a:r>
              <a:rPr lang="zh-CN" altLang="en-US" sz="3800" dirty="0" smtClean="0">
                <a:solidFill>
                  <a:schemeClr val="accent2">
                    <a:lumMod val="75000"/>
                  </a:schemeClr>
                </a:solidFill>
                <a:latin typeface="黑体" panose="02010609060101010101" charset="-122"/>
                <a:ea typeface="黑体" panose="02010609060101010101" charset="-122"/>
                <a:cs typeface="黑体" panose="02010609060101010101" charset="-122"/>
                <a:sym typeface="+mn-ea"/>
              </a:rPr>
              <a:t>四）面积调和</a:t>
            </a:r>
            <a:endParaRPr lang="zh-CN" altLang="en-US" sz="3800" dirty="0" smtClean="0">
              <a:solidFill>
                <a:schemeClr val="accent2">
                  <a:lumMod val="75000"/>
                </a:schemeClr>
              </a:solidFill>
              <a:latin typeface="黑体" panose="02010609060101010101" charset="-122"/>
              <a:ea typeface="黑体" panose="02010609060101010101" charset="-122"/>
              <a:cs typeface="黑体" panose="02010609060101010101" charset="-122"/>
              <a:sym typeface="+mn-ea"/>
            </a:endParaRPr>
          </a:p>
        </p:txBody>
      </p:sp>
      <p:sp>
        <p:nvSpPr>
          <p:cNvPr id="18" name="矩形 17"/>
          <p:cNvSpPr/>
          <p:nvPr>
            <p:custDataLst>
              <p:tags r:id="rId4"/>
            </p:custDataLst>
          </p:nvPr>
        </p:nvSpPr>
        <p:spPr>
          <a:xfrm>
            <a:off x="914400" y="2552700"/>
            <a:ext cx="17086580" cy="2251710"/>
          </a:xfrm>
          <a:prstGeom prst="rect">
            <a:avLst/>
          </a:prstGeom>
          <a:noFill/>
        </p:spPr>
        <p:txBody>
          <a:bodyPr wrap="square">
            <a:spAutoFit/>
          </a:bodyPr>
          <a:p>
            <a:pPr>
              <a:lnSpc>
                <a:spcPct val="130000"/>
              </a:lnSpc>
            </a:pPr>
            <a:r>
              <a:rPr lang="zh-CN" altLang="en-US" sz="3600" dirty="0" smtClean="0">
                <a:solidFill>
                  <a:schemeClr val="dk1"/>
                </a:solidFill>
                <a:latin typeface="黑体" panose="02010609060101010101" charset="-122"/>
                <a:ea typeface="黑体" panose="02010609060101010101" charset="-122"/>
                <a:cs typeface="黑体" panose="02010609060101010101" charset="-122"/>
              </a:rPr>
              <a:t>       </a:t>
            </a:r>
            <a:r>
              <a:rPr lang="zh-CN" altLang="en-US" sz="3600" b="1" dirty="0" smtClean="0">
                <a:solidFill>
                  <a:schemeClr val="dk1"/>
                </a:solidFill>
                <a:latin typeface="黑体" panose="02010609060101010101" charset="-122"/>
                <a:ea typeface="黑体" panose="02010609060101010101" charset="-122"/>
                <a:cs typeface="黑体" panose="02010609060101010101" charset="-122"/>
              </a:rPr>
              <a:t>面积调和</a:t>
            </a:r>
            <a:r>
              <a:rPr lang="zh-CN" altLang="en-US" sz="3600" dirty="0" smtClean="0">
                <a:solidFill>
                  <a:schemeClr val="dk1"/>
                </a:solidFill>
                <a:latin typeface="黑体" panose="02010609060101010101" charset="-122"/>
                <a:ea typeface="黑体" panose="02010609060101010101" charset="-122"/>
                <a:cs typeface="黑体" panose="02010609060101010101" charset="-122"/>
              </a:rPr>
              <a:t>是指通过调整色彩面积的大小，改变色彩间的对比程度，从而获得调和的色彩构成方法。</a:t>
            </a:r>
            <a:endParaRPr lang="en-US" altLang="zh-CN" sz="3600" dirty="0" smtClean="0">
              <a:solidFill>
                <a:schemeClr val="dk1"/>
              </a:solidFill>
              <a:latin typeface="黑体" panose="02010609060101010101" charset="-122"/>
              <a:ea typeface="黑体" panose="02010609060101010101" charset="-122"/>
              <a:cs typeface="黑体" panose="02010609060101010101" charset="-122"/>
            </a:endParaRPr>
          </a:p>
          <a:p>
            <a:pPr>
              <a:lnSpc>
                <a:spcPct val="130000"/>
              </a:lnSpc>
            </a:pPr>
            <a:r>
              <a:rPr lang="zh-CN" altLang="en-US" sz="3600" dirty="0" smtClean="0">
                <a:solidFill>
                  <a:schemeClr val="dk1"/>
                </a:solidFill>
                <a:latin typeface="黑体" panose="02010609060101010101" charset="-122"/>
                <a:ea typeface="黑体" panose="02010609060101010101" charset="-122"/>
                <a:cs typeface="黑体" panose="02010609060101010101" charset="-122"/>
              </a:rPr>
              <a:t>       </a:t>
            </a:r>
            <a:endParaRPr lang="zh-CN" altLang="en-US" sz="3600" dirty="0" smtClean="0">
              <a:solidFill>
                <a:schemeClr val="dk1"/>
              </a:solidFill>
              <a:latin typeface="黑体" panose="02010609060101010101" charset="-122"/>
              <a:ea typeface="黑体" panose="02010609060101010101" charset="-122"/>
              <a:cs typeface="黑体" panose="02010609060101010101" charset="-122"/>
            </a:endParaRPr>
          </a:p>
        </p:txBody>
      </p:sp>
      <p:sp>
        <p:nvSpPr>
          <p:cNvPr id="8" name="矩形 7"/>
          <p:cNvSpPr/>
          <p:nvPr>
            <p:custDataLst>
              <p:tags r:id="rId5"/>
            </p:custDataLst>
          </p:nvPr>
        </p:nvSpPr>
        <p:spPr>
          <a:xfrm>
            <a:off x="11887088" y="9538340"/>
            <a:ext cx="3611880" cy="506730"/>
          </a:xfrm>
          <a:prstGeom prst="rect">
            <a:avLst/>
          </a:prstGeom>
          <a:solidFill>
            <a:schemeClr val="lt1"/>
          </a:solidFill>
        </p:spPr>
        <p:txBody>
          <a:bodyPr wrap="none">
            <a:spAutoFit/>
          </a:bodyPr>
          <a:p>
            <a:r>
              <a:rPr lang="zh-CN" altLang="en-US" sz="2700" dirty="0" smtClean="0">
                <a:solidFill>
                  <a:schemeClr val="dk1"/>
                </a:solidFill>
                <a:latin typeface="黑体" panose="02010609060101010101" charset="-122"/>
                <a:ea typeface="黑体" panose="02010609060101010101" charset="-122"/>
              </a:rPr>
              <a:t>室内设计中的面积调和</a:t>
            </a:r>
            <a:endParaRPr lang="zh-CN" altLang="en-US" sz="2700" dirty="0" smtClean="0">
              <a:solidFill>
                <a:schemeClr val="dk1"/>
              </a:solidFill>
              <a:latin typeface="黑体" panose="02010609060101010101" charset="-122"/>
              <a:ea typeface="黑体" panose="02010609060101010101" charset="-122"/>
            </a:endParaRPr>
          </a:p>
        </p:txBody>
      </p:sp>
      <p:pic>
        <p:nvPicPr>
          <p:cNvPr id="47106" name="Picture 2"/>
          <p:cNvPicPr>
            <a:picLocks noChangeAspect="1" noChangeArrowheads="1"/>
          </p:cNvPicPr>
          <p:nvPr/>
        </p:nvPicPr>
        <p:blipFill>
          <a:blip r:embed="rId6"/>
          <a:srcRect/>
          <a:stretch>
            <a:fillRect/>
          </a:stretch>
        </p:blipFill>
        <p:spPr bwMode="auto">
          <a:xfrm>
            <a:off x="2743200" y="4152900"/>
            <a:ext cx="8832850" cy="5892165"/>
          </a:xfrm>
          <a:prstGeom prst="rect">
            <a:avLst/>
          </a:prstGeom>
          <a:noFill/>
          <a:ln w="9525">
            <a:noFill/>
            <a:miter lim="800000"/>
            <a:headEnd/>
            <a:tailEnd/>
          </a:ln>
          <a:effectLst/>
        </p:spPr>
      </p:pic>
      <p:pic>
        <p:nvPicPr>
          <p:cNvPr id="2" name="图片 1" descr="logo长条"/>
          <p:cNvPicPr>
            <a:picLocks noChangeAspect="1"/>
          </p:cNvPicPr>
          <p:nvPr userDrawn="1"/>
        </p:nvPicPr>
        <p:blipFill>
          <a:blip r:embed="rId7"/>
          <a:stretch>
            <a:fillRect/>
          </a:stretch>
        </p:blipFill>
        <p:spPr>
          <a:xfrm>
            <a:off x="14173200" y="266700"/>
            <a:ext cx="3811270" cy="713740"/>
          </a:xfrm>
          <a:prstGeom prst="rect">
            <a:avLst/>
          </a:prstGeom>
        </p:spPr>
      </p:pic>
    </p:spTree>
    <p:custDataLst>
      <p:tags r:id="rId8"/>
    </p:custData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7" name="图片 16"/>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47" name="TextBox 49"/>
          <p:cNvSpPr txBox="1"/>
          <p:nvPr/>
        </p:nvSpPr>
        <p:spPr>
          <a:xfrm>
            <a:off x="840105" y="348615"/>
            <a:ext cx="6523355" cy="830580"/>
          </a:xfrm>
          <a:prstGeom prst="rect">
            <a:avLst/>
          </a:prstGeom>
        </p:spPr>
        <p:txBody>
          <a:bodyPr wrap="square" lIns="0" tIns="0" rIns="0" bIns="0" rtlCol="0" anchor="t">
            <a:spAutoFit/>
          </a:bodyPr>
          <a:p>
            <a:pPr marL="0" lvl="0" indent="0" algn="l">
              <a:lnSpc>
                <a:spcPct val="100000"/>
              </a:lnSpc>
              <a:spcBef>
                <a:spcPct val="0"/>
              </a:spcBef>
            </a:pPr>
            <a:r>
              <a:rPr lang="zh-CN" altLang="en-US" sz="5400" b="1" dirty="0">
                <a:solidFill>
                  <a:srgbClr val="000000"/>
                </a:solidFill>
                <a:latin typeface="黑体" panose="02010609060101010101" charset="-122"/>
                <a:ea typeface="黑体" panose="02010609060101010101" charset="-122"/>
                <a:cs typeface="黑体" panose="02010609060101010101" charset="-122"/>
                <a:sym typeface="方正兰亭黑简体" panose="02000000000000000000" pitchFamily="2" charset="-122"/>
              </a:rPr>
              <a:t>  课堂总结</a:t>
            </a:r>
            <a:endParaRPr lang="zh-CN" altLang="en-US" sz="5400" b="1" u="none" strike="noStrike" spc="395" dirty="0" smtClean="0">
              <a:solidFill>
                <a:srgbClr val="000000"/>
              </a:solidFill>
              <a:latin typeface="黑体" panose="02010609060101010101" charset="-122"/>
              <a:ea typeface="黑体" panose="02010609060101010101" charset="-122"/>
              <a:cs typeface="黑体" panose="02010609060101010101" charset="-122"/>
              <a:sym typeface="方正兰亭黑简体" panose="02000000000000000000" pitchFamily="2" charset="-122"/>
            </a:endParaRPr>
          </a:p>
        </p:txBody>
      </p:sp>
      <p:sp>
        <p:nvSpPr>
          <p:cNvPr id="45" name="AutoShape 7"/>
          <p:cNvSpPr/>
          <p:nvPr/>
        </p:nvSpPr>
        <p:spPr>
          <a:xfrm>
            <a:off x="1528445" y="1811020"/>
            <a:ext cx="8750300" cy="0"/>
          </a:xfrm>
          <a:prstGeom prst="line">
            <a:avLst/>
          </a:prstGeom>
          <a:ln>
            <a:solidFill>
              <a:srgbClr val="CD4C1F"/>
            </a:solidFill>
            <a:headEnd type="none" w="sm" len="sm"/>
            <a:tailEnd type="none" w="sm" len="sm"/>
          </a:ln>
        </p:spPr>
        <p:style>
          <a:lnRef idx="2">
            <a:schemeClr val="accent1"/>
          </a:lnRef>
          <a:fillRef idx="0">
            <a:srgbClr val="FFFFFF"/>
          </a:fillRef>
          <a:effectRef idx="0">
            <a:srgbClr val="FFFFFF"/>
          </a:effectRef>
          <a:fontRef idx="minor">
            <a:schemeClr val="tx1"/>
          </a:fontRef>
        </p:style>
      </p:sp>
      <p:sp>
        <p:nvSpPr>
          <p:cNvPr id="46" name="AutoShape 8"/>
          <p:cNvSpPr/>
          <p:nvPr/>
        </p:nvSpPr>
        <p:spPr>
          <a:xfrm flipV="1">
            <a:off x="1295400" y="1565910"/>
            <a:ext cx="5347335" cy="0"/>
          </a:xfrm>
          <a:prstGeom prst="line">
            <a:avLst/>
          </a:prstGeom>
          <a:ln>
            <a:solidFill>
              <a:srgbClr val="CD4C1F"/>
            </a:solidFill>
            <a:headEnd type="none" w="sm" len="sm"/>
            <a:tailEnd type="none" w="sm" len="sm"/>
          </a:ln>
        </p:spPr>
        <p:style>
          <a:lnRef idx="2">
            <a:schemeClr val="accent1"/>
          </a:lnRef>
          <a:fillRef idx="0">
            <a:srgbClr val="FFFFFF"/>
          </a:fillRef>
          <a:effectRef idx="0">
            <a:srgbClr val="FFFFFF"/>
          </a:effectRef>
          <a:fontRef idx="minor">
            <a:schemeClr val="tx1"/>
          </a:fontRef>
        </p:style>
      </p:sp>
      <p:sp>
        <p:nvSpPr>
          <p:cNvPr id="9" name="TextBox 25"/>
          <p:cNvSpPr txBox="1"/>
          <p:nvPr>
            <p:custDataLst>
              <p:tags r:id="rId3"/>
            </p:custDataLst>
          </p:nvPr>
        </p:nvSpPr>
        <p:spPr>
          <a:xfrm>
            <a:off x="5791200" y="3495675"/>
            <a:ext cx="7078345" cy="1174115"/>
          </a:xfrm>
          <a:prstGeom prst="rect">
            <a:avLst/>
          </a:prstGeom>
          <a:solidFill>
            <a:schemeClr val="accent2">
              <a:lumMod val="75000"/>
            </a:schemeClr>
          </a:solidFill>
        </p:spPr>
        <p:txBody>
          <a:bodyPr lIns="50796" tIns="50796" rIns="50796" bIns="50796" rtlCol="0" anchor="ctr" anchorCtr="0"/>
          <a:p>
            <a:pPr marL="0" lvl="0" indent="0" algn="ctr">
              <a:lnSpc>
                <a:spcPts val="2660"/>
              </a:lnSpc>
              <a:spcBef>
                <a:spcPct val="0"/>
              </a:spcBef>
            </a:pPr>
            <a:endParaRPr>
              <a:solidFill>
                <a:schemeClr val="dk1"/>
              </a:solidFill>
              <a:latin typeface="黑体" panose="02010609060101010101" charset="-122"/>
              <a:ea typeface="黑体" panose="02010609060101010101" charset="-122"/>
            </a:endParaRPr>
          </a:p>
        </p:txBody>
      </p:sp>
      <p:sp>
        <p:nvSpPr>
          <p:cNvPr id="10" name="TextBox 26"/>
          <p:cNvSpPr txBox="1"/>
          <p:nvPr>
            <p:custDataLst>
              <p:tags r:id="rId4"/>
            </p:custDataLst>
          </p:nvPr>
        </p:nvSpPr>
        <p:spPr>
          <a:xfrm>
            <a:off x="6455410" y="3691890"/>
            <a:ext cx="6096000" cy="768985"/>
          </a:xfrm>
          <a:prstGeom prst="rect">
            <a:avLst/>
          </a:prstGeom>
        </p:spPr>
        <p:txBody>
          <a:bodyPr wrap="square" lIns="0" tIns="0" rIns="0" bIns="0" rtlCol="0" anchor="ctr" anchorCtr="0">
            <a:spAutoFit/>
          </a:bodyPr>
          <a:p>
            <a:pPr algn="l">
              <a:lnSpc>
                <a:spcPct val="100000"/>
              </a:lnSpc>
              <a:buClrTx/>
              <a:buSzTx/>
              <a:buFontTx/>
            </a:pPr>
            <a:r>
              <a:rPr lang="zh-CN" altLang="en-US" sz="5000" b="1" spc="142">
                <a:solidFill>
                  <a:srgbClr val="FFFFFF"/>
                </a:solidFill>
                <a:latin typeface="黑体" panose="02010609060101010101" charset="-122"/>
                <a:ea typeface="黑体" panose="02010609060101010101" charset="-122"/>
                <a:cs typeface="思源黑体 1 Bold" panose="020B0800000000000000" charset="-122"/>
                <a:sym typeface="等线" panose="02010600030101010101" charset="-122"/>
              </a:rPr>
              <a:t>一、</a:t>
            </a:r>
            <a:r>
              <a:rPr lang="zh-CN" altLang="en-US" sz="5000" b="1" spc="142">
                <a:solidFill>
                  <a:srgbClr val="FFFFFF"/>
                </a:solidFill>
                <a:latin typeface="黑体" panose="02010609060101010101" charset="-122"/>
                <a:ea typeface="黑体" panose="02010609060101010101" charset="-122"/>
                <a:cs typeface="思源黑体 1 Bold" panose="020B0800000000000000" charset="-122"/>
                <a:sym typeface="方正兰亭黑简体" panose="02000000000000000000" pitchFamily="2" charset="-122"/>
              </a:rPr>
              <a:t>色彩调和概述</a:t>
            </a:r>
            <a:endParaRPr lang="zh-CN" altLang="en-US" sz="5000" b="1" spc="142">
              <a:solidFill>
                <a:srgbClr val="FFFFFF"/>
              </a:solidFill>
              <a:latin typeface="黑体" panose="02010609060101010101" charset="-122"/>
              <a:ea typeface="黑体" panose="02010609060101010101" charset="-122"/>
              <a:cs typeface="思源黑体 1 Bold" panose="020B0800000000000000" charset="-122"/>
              <a:sym typeface="方正兰亭黑简体" panose="02000000000000000000" pitchFamily="2" charset="-122"/>
            </a:endParaRPr>
          </a:p>
        </p:txBody>
      </p:sp>
      <p:sp>
        <p:nvSpPr>
          <p:cNvPr id="12" name="TextBox 25"/>
          <p:cNvSpPr txBox="1"/>
          <p:nvPr>
            <p:custDataLst>
              <p:tags r:id="rId5"/>
            </p:custDataLst>
          </p:nvPr>
        </p:nvSpPr>
        <p:spPr>
          <a:xfrm>
            <a:off x="5790565" y="5321935"/>
            <a:ext cx="7078980" cy="1174115"/>
          </a:xfrm>
          <a:prstGeom prst="rect">
            <a:avLst/>
          </a:prstGeom>
          <a:solidFill>
            <a:schemeClr val="accent2">
              <a:lumMod val="75000"/>
            </a:schemeClr>
          </a:solidFill>
        </p:spPr>
        <p:txBody>
          <a:bodyPr lIns="50796" tIns="50796" rIns="50796" bIns="50796" rtlCol="0" anchor="ctr" anchorCtr="0"/>
          <a:p>
            <a:pPr marL="0" lvl="0" indent="0" algn="ctr">
              <a:lnSpc>
                <a:spcPts val="2660"/>
              </a:lnSpc>
              <a:spcBef>
                <a:spcPct val="0"/>
              </a:spcBef>
            </a:pPr>
            <a:endParaRPr>
              <a:solidFill>
                <a:schemeClr val="dk1"/>
              </a:solidFill>
              <a:latin typeface="黑体" panose="02010609060101010101" charset="-122"/>
              <a:ea typeface="黑体" panose="02010609060101010101" charset="-122"/>
            </a:endParaRPr>
          </a:p>
        </p:txBody>
      </p:sp>
      <p:sp>
        <p:nvSpPr>
          <p:cNvPr id="13" name="TextBox 26"/>
          <p:cNvSpPr txBox="1"/>
          <p:nvPr>
            <p:custDataLst>
              <p:tags r:id="rId6"/>
            </p:custDataLst>
          </p:nvPr>
        </p:nvSpPr>
        <p:spPr>
          <a:xfrm>
            <a:off x="6455410" y="5530850"/>
            <a:ext cx="6181725" cy="768985"/>
          </a:xfrm>
          <a:prstGeom prst="rect">
            <a:avLst/>
          </a:prstGeom>
        </p:spPr>
        <p:txBody>
          <a:bodyPr wrap="square" lIns="0" tIns="0" rIns="0" bIns="0" rtlCol="0" anchor="ctr" anchorCtr="0">
            <a:spAutoFit/>
          </a:bodyPr>
          <a:p>
            <a:pPr algn="l">
              <a:lnSpc>
                <a:spcPct val="100000"/>
              </a:lnSpc>
            </a:pPr>
            <a:r>
              <a:rPr lang="zh-CN" altLang="en-US" sz="5000" b="1" spc="142">
                <a:solidFill>
                  <a:srgbClr val="FFFFFF"/>
                </a:solidFill>
                <a:latin typeface="黑体" panose="02010609060101010101" charset="-122"/>
                <a:ea typeface="黑体" panose="02010609060101010101" charset="-122"/>
                <a:cs typeface="思源黑体 1 Bold" panose="020B0800000000000000" charset="-122"/>
                <a:sym typeface="思源黑体 1 Bold" panose="020B0800000000000000" charset="-122"/>
              </a:rPr>
              <a:t>二、</a:t>
            </a:r>
            <a:r>
              <a:rPr lang="zh-CN" altLang="en-US" sz="5000" b="1" spc="142">
                <a:solidFill>
                  <a:srgbClr val="FFFFFF"/>
                </a:solidFill>
                <a:latin typeface="黑体" panose="02010609060101010101" charset="-122"/>
                <a:ea typeface="黑体" panose="02010609060101010101" charset="-122"/>
                <a:cs typeface="思源黑体 1 Bold" panose="020B0800000000000000" charset="-122"/>
                <a:sym typeface="方正兰亭黑简体" panose="02000000000000000000" pitchFamily="2" charset="-122"/>
              </a:rPr>
              <a:t>统一调和</a:t>
            </a:r>
            <a:endParaRPr lang="zh-CN" altLang="en-US" sz="5000" b="1" spc="142">
              <a:solidFill>
                <a:srgbClr val="FFFFFF"/>
              </a:solidFill>
              <a:latin typeface="黑体" panose="02010609060101010101" charset="-122"/>
              <a:ea typeface="黑体" panose="02010609060101010101" charset="-122"/>
              <a:cs typeface="思源黑体 1 Bold" panose="020B0800000000000000" charset="-122"/>
              <a:sym typeface="方正兰亭黑简体" panose="02000000000000000000" pitchFamily="2" charset="-122"/>
            </a:endParaRPr>
          </a:p>
        </p:txBody>
      </p:sp>
      <p:sp>
        <p:nvSpPr>
          <p:cNvPr id="15" name="TextBox 25"/>
          <p:cNvSpPr txBox="1"/>
          <p:nvPr>
            <p:custDataLst>
              <p:tags r:id="rId7"/>
            </p:custDataLst>
          </p:nvPr>
        </p:nvSpPr>
        <p:spPr>
          <a:xfrm>
            <a:off x="5779770" y="7096760"/>
            <a:ext cx="7089140" cy="1174115"/>
          </a:xfrm>
          <a:prstGeom prst="rect">
            <a:avLst/>
          </a:prstGeom>
          <a:solidFill>
            <a:schemeClr val="accent2">
              <a:lumMod val="75000"/>
            </a:schemeClr>
          </a:solidFill>
        </p:spPr>
        <p:txBody>
          <a:bodyPr lIns="50796" tIns="50796" rIns="50796" bIns="50796" rtlCol="0" anchor="ctr" anchorCtr="0"/>
          <a:p>
            <a:pPr marL="0" lvl="0" indent="0" algn="ctr">
              <a:lnSpc>
                <a:spcPts val="2660"/>
              </a:lnSpc>
              <a:spcBef>
                <a:spcPct val="0"/>
              </a:spcBef>
            </a:pPr>
            <a:endParaRPr>
              <a:solidFill>
                <a:schemeClr val="dk1"/>
              </a:solidFill>
              <a:latin typeface="黑体" panose="02010609060101010101" charset="-122"/>
              <a:ea typeface="黑体" panose="02010609060101010101" charset="-122"/>
            </a:endParaRPr>
          </a:p>
        </p:txBody>
      </p:sp>
      <p:sp>
        <p:nvSpPr>
          <p:cNvPr id="16" name="TextBox 26"/>
          <p:cNvSpPr txBox="1"/>
          <p:nvPr>
            <p:custDataLst>
              <p:tags r:id="rId8"/>
            </p:custDataLst>
          </p:nvPr>
        </p:nvSpPr>
        <p:spPr>
          <a:xfrm>
            <a:off x="6456045" y="7305675"/>
            <a:ext cx="6189345" cy="1538605"/>
          </a:xfrm>
          <a:prstGeom prst="rect">
            <a:avLst/>
          </a:prstGeom>
        </p:spPr>
        <p:txBody>
          <a:bodyPr wrap="square" lIns="0" tIns="0" rIns="0" bIns="0" rtlCol="0" anchor="ctr" anchorCtr="0">
            <a:spAutoFit/>
          </a:bodyPr>
          <a:p>
            <a:pPr algn="l">
              <a:lnSpc>
                <a:spcPct val="100000"/>
              </a:lnSpc>
            </a:pPr>
            <a:r>
              <a:rPr lang="zh-CN" altLang="en-US" sz="5000" b="1" spc="142">
                <a:solidFill>
                  <a:schemeClr val="lt1"/>
                </a:solidFill>
                <a:latin typeface="黑体" panose="02010609060101010101" charset="-122"/>
                <a:ea typeface="黑体" panose="02010609060101010101" charset="-122"/>
                <a:cs typeface="思源黑体 1 Bold" panose="020B0800000000000000" charset="-122"/>
                <a:sym typeface="思源黑体 1 Bold" panose="020B0800000000000000" charset="-122"/>
              </a:rPr>
              <a:t>三、</a:t>
            </a:r>
            <a:r>
              <a:rPr lang="zh-CN" altLang="en-US" sz="5000" b="1" spc="142">
                <a:solidFill>
                  <a:schemeClr val="lt1"/>
                </a:solidFill>
                <a:latin typeface="黑体" panose="02010609060101010101" charset="-122"/>
                <a:ea typeface="黑体" panose="02010609060101010101" charset="-122"/>
                <a:cs typeface="思源黑体 1 Bold" panose="020B0800000000000000" charset="-122"/>
                <a:sym typeface="方正兰亭黑简体" panose="02000000000000000000" pitchFamily="2" charset="-122"/>
              </a:rPr>
              <a:t>对比调和</a:t>
            </a:r>
            <a:endParaRPr lang="zh-CN" altLang="en-US" sz="5000" dirty="0">
              <a:solidFill>
                <a:schemeClr val="lt1"/>
              </a:solidFill>
              <a:latin typeface="黑体" panose="02010609060101010101" charset="-122"/>
              <a:ea typeface="黑体" panose="02010609060101010101" charset="-122"/>
            </a:endParaRPr>
          </a:p>
          <a:p>
            <a:pPr algn="l">
              <a:lnSpc>
                <a:spcPct val="100000"/>
              </a:lnSpc>
            </a:pPr>
            <a:endParaRPr lang="zh-CN" altLang="en-US" sz="5000" b="1" spc="142" dirty="0">
              <a:solidFill>
                <a:schemeClr val="lt1"/>
              </a:solidFill>
              <a:latin typeface="黑体" panose="02010609060101010101" charset="-122"/>
              <a:ea typeface="黑体" panose="02010609060101010101" charset="-122"/>
              <a:cs typeface="思源黑体 1 Bold" panose="020B0800000000000000" charset="-122"/>
              <a:sym typeface="思源黑体 1 Bold" panose="020B0800000000000000" charset="-122"/>
            </a:endParaRPr>
          </a:p>
        </p:txBody>
      </p:sp>
      <p:pic>
        <p:nvPicPr>
          <p:cNvPr id="8" name="图片 7" descr="logo长条"/>
          <p:cNvPicPr>
            <a:picLocks noChangeAspect="1"/>
          </p:cNvPicPr>
          <p:nvPr userDrawn="1"/>
        </p:nvPicPr>
        <p:blipFill>
          <a:blip r:embed="rId9"/>
          <a:stretch>
            <a:fillRect/>
          </a:stretch>
        </p:blipFill>
        <p:spPr>
          <a:xfrm>
            <a:off x="14173200" y="266700"/>
            <a:ext cx="3811270" cy="713740"/>
          </a:xfrm>
          <a:prstGeom prst="rect">
            <a:avLst/>
          </a:prstGeom>
        </p:spPr>
      </p:pic>
    </p:spTree>
    <p:custDataLst>
      <p:tags r:id="rId10"/>
    </p:custData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8" name="TextBox 10"/>
          <p:cNvSpPr txBox="1"/>
          <p:nvPr>
            <p:custDataLst>
              <p:tags r:id="rId3"/>
            </p:custDataLst>
          </p:nvPr>
        </p:nvSpPr>
        <p:spPr>
          <a:xfrm>
            <a:off x="4572000" y="3086100"/>
            <a:ext cx="12109450" cy="2002790"/>
          </a:xfrm>
          <a:prstGeom prst="rect">
            <a:avLst/>
          </a:prstGeom>
        </p:spPr>
        <p:txBody>
          <a:bodyPr wrap="square" lIns="0" tIns="0" rIns="0" bIns="0" rtlCol="0" anchor="t">
            <a:noAutofit/>
          </a:bodyPr>
          <a:p>
            <a:pPr algn="just">
              <a:lnSpc>
                <a:spcPct val="125000"/>
              </a:lnSpc>
              <a:spcBef>
                <a:spcPts val="0"/>
              </a:spcBef>
              <a:spcAft>
                <a:spcPts val="0"/>
              </a:spcAft>
            </a:pPr>
            <a:r>
              <a:rPr lang="zh-CN" altLang="en-US" sz="8000" b="1" spc="142">
                <a:latin typeface="微软雅黑" panose="020B0503020204020204" charset="-122"/>
                <a:ea typeface="微软雅黑" panose="020B0503020204020204" charset="-122"/>
                <a:cs typeface="思源黑体 1 Bold" panose="020B0800000000000000" charset="-122"/>
                <a:sym typeface="+mn-ea"/>
              </a:rPr>
              <a:t>一、</a:t>
            </a:r>
            <a:r>
              <a:rPr lang="zh-CN" altLang="en-US" sz="8000" b="1" spc="142">
                <a:solidFill>
                  <a:srgbClr val="020202"/>
                </a:solidFill>
                <a:latin typeface="微软雅黑" panose="020B0503020204020204" charset="-122"/>
                <a:ea typeface="微软雅黑" panose="020B0503020204020204" charset="-122"/>
                <a:cs typeface="思源黑体 1 Bold" panose="020B0800000000000000" charset="-122"/>
                <a:sym typeface="方正兰亭黑简体" panose="02000000000000000000" pitchFamily="2" charset="-122"/>
              </a:rPr>
              <a:t>色彩调和概述</a:t>
            </a:r>
            <a:endParaRPr lang="zh-CN" altLang="en-US" sz="8000" b="1" spc="142">
              <a:solidFill>
                <a:schemeClr val="dk1"/>
              </a:solidFill>
              <a:latin typeface="黑体" panose="02010609060101010101" charset="-122"/>
              <a:ea typeface="黑体" panose="02010609060101010101" charset="-122"/>
              <a:cs typeface="思源黑体 1 Bold" panose="020B0800000000000000" charset="-122"/>
              <a:sym typeface="+mn-ea"/>
            </a:endParaRPr>
          </a:p>
        </p:txBody>
      </p:sp>
      <p:sp>
        <p:nvSpPr>
          <p:cNvPr id="11" name="椭圆 10"/>
          <p:cNvSpPr/>
          <p:nvPr>
            <p:custDataLst>
              <p:tags r:id="rId4"/>
            </p:custDataLst>
          </p:nvPr>
        </p:nvSpPr>
        <p:spPr>
          <a:xfrm>
            <a:off x="6176645" y="5488305"/>
            <a:ext cx="445135" cy="4451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solidFill>
                <a:schemeClr val="lt1"/>
              </a:solidFill>
              <a:latin typeface="黑体" panose="02010609060101010101" charset="-122"/>
              <a:ea typeface="黑体" panose="02010609060101010101" charset="-122"/>
            </a:endParaRPr>
          </a:p>
        </p:txBody>
      </p:sp>
      <p:sp>
        <p:nvSpPr>
          <p:cNvPr id="14" name="文本框 13"/>
          <p:cNvSpPr txBox="1"/>
          <p:nvPr>
            <p:custDataLst>
              <p:tags r:id="rId5"/>
            </p:custDataLst>
          </p:nvPr>
        </p:nvSpPr>
        <p:spPr>
          <a:xfrm>
            <a:off x="6870700" y="5295900"/>
            <a:ext cx="5294630" cy="1568450"/>
          </a:xfrm>
          <a:prstGeom prst="rect">
            <a:avLst/>
          </a:prstGeom>
          <a:noFill/>
        </p:spPr>
        <p:txBody>
          <a:bodyPr wrap="square" rtlCol="0">
            <a:spAutoFit/>
          </a:bodyPr>
          <a:p>
            <a:r>
              <a:rPr lang="en-US" altLang="zh-CN" sz="48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1.</a:t>
            </a:r>
            <a:r>
              <a:rPr lang="zh-CN" altLang="en-US" sz="48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色彩调和的概念</a:t>
            </a:r>
            <a:endParaRPr lang="zh-CN" altLang="en-US" sz="48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a:p>
            <a:endParaRPr lang="en-US" altLang="zh-CN" sz="4800" b="1">
              <a:solidFill>
                <a:schemeClr val="dk1">
                  <a:lumMod val="65000"/>
                  <a:lumOff val="35000"/>
                </a:schemeClr>
              </a:solidFill>
              <a:latin typeface="黑体" panose="02010609060101010101" charset="-122"/>
              <a:ea typeface="黑体" panose="02010609060101010101" charset="-122"/>
              <a:cs typeface="黑体" panose="02010609060101010101" charset="-122"/>
            </a:endParaRPr>
          </a:p>
        </p:txBody>
      </p:sp>
      <p:sp>
        <p:nvSpPr>
          <p:cNvPr id="15" name="文本框 14"/>
          <p:cNvSpPr txBox="1"/>
          <p:nvPr>
            <p:custDataLst>
              <p:tags r:id="rId6"/>
            </p:custDataLst>
          </p:nvPr>
        </p:nvSpPr>
        <p:spPr>
          <a:xfrm>
            <a:off x="6870700" y="6275705"/>
            <a:ext cx="5384165" cy="829945"/>
          </a:xfrm>
          <a:prstGeom prst="rect">
            <a:avLst/>
          </a:prstGeom>
          <a:noFill/>
        </p:spPr>
        <p:txBody>
          <a:bodyPr wrap="square" rtlCol="0">
            <a:spAutoFit/>
          </a:bodyPr>
          <a:p>
            <a:pPr algn="l">
              <a:buClrTx/>
              <a:buSzTx/>
              <a:buFontTx/>
            </a:pPr>
            <a:r>
              <a:rPr lang="en-US" altLang="zh-CN" sz="48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2.</a:t>
            </a:r>
            <a:r>
              <a:rPr lang="en-US" altLang="zh-CN" sz="48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色彩</a:t>
            </a:r>
            <a:r>
              <a:rPr lang="zh-CN" altLang="en-US" sz="48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调和的原则</a:t>
            </a:r>
            <a:endParaRPr lang="zh-CN" sz="4800" b="1">
              <a:solidFill>
                <a:schemeClr val="dk1">
                  <a:lumMod val="65000"/>
                  <a:lumOff val="35000"/>
                </a:schemeClr>
              </a:solidFill>
              <a:latin typeface="黑体" panose="02010609060101010101" charset="-122"/>
              <a:ea typeface="黑体" panose="02010609060101010101" charset="-122"/>
              <a:cs typeface="黑体" panose="02010609060101010101" charset="-122"/>
            </a:endParaRPr>
          </a:p>
        </p:txBody>
      </p:sp>
      <p:sp>
        <p:nvSpPr>
          <p:cNvPr id="18" name="椭圆 17"/>
          <p:cNvSpPr/>
          <p:nvPr>
            <p:custDataLst>
              <p:tags r:id="rId7"/>
            </p:custDataLst>
          </p:nvPr>
        </p:nvSpPr>
        <p:spPr>
          <a:xfrm>
            <a:off x="6176645" y="6468110"/>
            <a:ext cx="445135" cy="4451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solidFill>
                <a:schemeClr val="lt1"/>
              </a:solidFill>
              <a:latin typeface="黑体" panose="02010609060101010101" charset="-122"/>
              <a:ea typeface="黑体" panose="02010609060101010101" charset="-122"/>
            </a:endParaRPr>
          </a:p>
        </p:txBody>
      </p:sp>
      <p:pic>
        <p:nvPicPr>
          <p:cNvPr id="2" name="图片 1" descr="logo长条"/>
          <p:cNvPicPr>
            <a:picLocks noChangeAspect="1"/>
          </p:cNvPicPr>
          <p:nvPr userDrawn="1"/>
        </p:nvPicPr>
        <p:blipFill>
          <a:blip r:embed="rId8"/>
          <a:stretch>
            <a:fillRect/>
          </a:stretch>
        </p:blipFill>
        <p:spPr>
          <a:xfrm>
            <a:off x="14173200" y="266700"/>
            <a:ext cx="3811270" cy="713740"/>
          </a:xfrm>
          <a:prstGeom prst="rect">
            <a:avLst/>
          </a:prstGeom>
        </p:spPr>
      </p:pic>
    </p:spTree>
    <p:custDataLst>
      <p:tags r:id="rId9"/>
    </p:custData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2" name="图片 11"/>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8" name="TextBox 10"/>
          <p:cNvSpPr txBox="1"/>
          <p:nvPr>
            <p:custDataLst>
              <p:tags r:id="rId3"/>
            </p:custDataLst>
          </p:nvPr>
        </p:nvSpPr>
        <p:spPr>
          <a:xfrm>
            <a:off x="5212715" y="3162300"/>
            <a:ext cx="6858000" cy="2002790"/>
          </a:xfrm>
          <a:prstGeom prst="rect">
            <a:avLst/>
          </a:prstGeom>
        </p:spPr>
        <p:txBody>
          <a:bodyPr wrap="square" lIns="0" tIns="0" rIns="0" bIns="0" rtlCol="0" anchor="t">
            <a:noAutofit/>
          </a:bodyPr>
          <a:p>
            <a:pPr algn="just">
              <a:lnSpc>
                <a:spcPct val="125000"/>
              </a:lnSpc>
              <a:spcBef>
                <a:spcPts val="0"/>
              </a:spcBef>
              <a:spcAft>
                <a:spcPts val="0"/>
              </a:spcAft>
            </a:pPr>
            <a:r>
              <a:rPr lang="zh-CN" altLang="en-US" sz="8000" b="1" spc="142">
                <a:solidFill>
                  <a:srgbClr val="020202"/>
                </a:solidFill>
                <a:latin typeface="微软雅黑" panose="020B0503020204020204" charset="-122"/>
                <a:ea typeface="微软雅黑" panose="020B0503020204020204" charset="-122"/>
                <a:cs typeface="思源黑体 1 Bold" panose="020B0800000000000000" charset="-122"/>
                <a:sym typeface="+mn-ea"/>
              </a:rPr>
              <a:t>二、</a:t>
            </a:r>
            <a:r>
              <a:rPr lang="zh-CN" altLang="en-US" sz="8000" b="1" spc="142">
                <a:solidFill>
                  <a:srgbClr val="020202"/>
                </a:solidFill>
                <a:latin typeface="微软雅黑" panose="020B0503020204020204" charset="-122"/>
                <a:ea typeface="微软雅黑" panose="020B0503020204020204" charset="-122"/>
                <a:cs typeface="思源黑体 1 Bold" panose="020B0800000000000000" charset="-122"/>
                <a:sym typeface="方正兰亭黑简体" panose="02000000000000000000" pitchFamily="2" charset="-122"/>
              </a:rPr>
              <a:t>统一调和</a:t>
            </a:r>
            <a:endParaRPr lang="zh-CN" altLang="en-US" sz="8000" b="1" spc="142" dirty="0">
              <a:solidFill>
                <a:schemeClr val="dk1"/>
              </a:solidFill>
              <a:latin typeface="黑体" panose="02010609060101010101" charset="-122"/>
              <a:ea typeface="黑体" panose="02010609060101010101" charset="-122"/>
              <a:cs typeface="思源黑体 1 Bold" panose="020B0800000000000000" charset="-122"/>
              <a:sym typeface="+mn-ea"/>
            </a:endParaRPr>
          </a:p>
        </p:txBody>
      </p:sp>
      <p:sp>
        <p:nvSpPr>
          <p:cNvPr id="11" name="椭圆 10"/>
          <p:cNvSpPr/>
          <p:nvPr>
            <p:custDataLst>
              <p:tags r:id="rId4"/>
            </p:custDataLst>
          </p:nvPr>
        </p:nvSpPr>
        <p:spPr>
          <a:xfrm>
            <a:off x="6584315" y="5564505"/>
            <a:ext cx="445135" cy="44513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solidFill>
                <a:schemeClr val="lt1"/>
              </a:solidFill>
              <a:latin typeface="黑体" panose="02010609060101010101" charset="-122"/>
              <a:ea typeface="黑体" panose="02010609060101010101" charset="-122"/>
            </a:endParaRPr>
          </a:p>
        </p:txBody>
      </p:sp>
      <p:sp>
        <p:nvSpPr>
          <p:cNvPr id="14" name="文本框 13"/>
          <p:cNvSpPr txBox="1"/>
          <p:nvPr>
            <p:custDataLst>
              <p:tags r:id="rId5"/>
            </p:custDataLst>
          </p:nvPr>
        </p:nvSpPr>
        <p:spPr>
          <a:xfrm>
            <a:off x="7278370" y="5372100"/>
            <a:ext cx="5294630" cy="829945"/>
          </a:xfrm>
          <a:prstGeom prst="rect">
            <a:avLst/>
          </a:prstGeom>
          <a:noFill/>
        </p:spPr>
        <p:txBody>
          <a:bodyPr wrap="square" rtlCol="0">
            <a:spAutoFit/>
          </a:bodyPr>
          <a:p>
            <a:r>
              <a:rPr lang="en-US" altLang="zh-CN" sz="48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1.</a:t>
            </a:r>
            <a:r>
              <a:rPr lang="en-US" altLang="zh-CN" sz="48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同一调和</a:t>
            </a:r>
            <a:endParaRPr lang="zh-CN" altLang="en-US" sz="4800" b="1">
              <a:solidFill>
                <a:schemeClr val="dk1">
                  <a:lumMod val="65000"/>
                  <a:lumOff val="35000"/>
                </a:schemeClr>
              </a:solidFill>
              <a:latin typeface="黑体" panose="02010609060101010101" charset="-122"/>
              <a:ea typeface="黑体" panose="02010609060101010101" charset="-122"/>
              <a:cs typeface="黑体" panose="02010609060101010101" charset="-122"/>
            </a:endParaRPr>
          </a:p>
        </p:txBody>
      </p:sp>
      <p:sp>
        <p:nvSpPr>
          <p:cNvPr id="15" name="文本框 14"/>
          <p:cNvSpPr txBox="1"/>
          <p:nvPr>
            <p:custDataLst>
              <p:tags r:id="rId6"/>
            </p:custDataLst>
          </p:nvPr>
        </p:nvSpPr>
        <p:spPr>
          <a:xfrm>
            <a:off x="7278370" y="6351905"/>
            <a:ext cx="5384165" cy="829945"/>
          </a:xfrm>
          <a:prstGeom prst="rect">
            <a:avLst/>
          </a:prstGeom>
          <a:noFill/>
        </p:spPr>
        <p:txBody>
          <a:bodyPr wrap="square" rtlCol="0">
            <a:spAutoFit/>
          </a:bodyPr>
          <a:p>
            <a:pPr algn="l">
              <a:buClrTx/>
              <a:buSzTx/>
              <a:buFontTx/>
            </a:pPr>
            <a:r>
              <a:rPr lang="en-US" altLang="zh-CN" sz="48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2.</a:t>
            </a:r>
            <a:r>
              <a:rPr lang="en-US" altLang="zh-CN" sz="48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类似调和</a:t>
            </a:r>
            <a:endParaRPr lang="zh-CN" altLang="en-US" sz="4800" b="1">
              <a:solidFill>
                <a:schemeClr val="dk1">
                  <a:lumMod val="65000"/>
                  <a:lumOff val="35000"/>
                </a:schemeClr>
              </a:solidFill>
              <a:latin typeface="黑体" panose="02010609060101010101" charset="-122"/>
              <a:ea typeface="黑体" panose="02010609060101010101" charset="-122"/>
              <a:cs typeface="黑体" panose="02010609060101010101" charset="-122"/>
            </a:endParaRPr>
          </a:p>
        </p:txBody>
      </p:sp>
      <p:sp>
        <p:nvSpPr>
          <p:cNvPr id="18" name="椭圆 17"/>
          <p:cNvSpPr/>
          <p:nvPr>
            <p:custDataLst>
              <p:tags r:id="rId7"/>
            </p:custDataLst>
          </p:nvPr>
        </p:nvSpPr>
        <p:spPr>
          <a:xfrm>
            <a:off x="6584315" y="6544310"/>
            <a:ext cx="445135" cy="44513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solidFill>
                <a:schemeClr val="lt1"/>
              </a:solidFill>
              <a:latin typeface="黑体" panose="02010609060101010101" charset="-122"/>
              <a:ea typeface="黑体" panose="02010609060101010101" charset="-122"/>
            </a:endParaRPr>
          </a:p>
        </p:txBody>
      </p:sp>
      <p:pic>
        <p:nvPicPr>
          <p:cNvPr id="2" name="图片 1" descr="logo长条"/>
          <p:cNvPicPr>
            <a:picLocks noChangeAspect="1"/>
          </p:cNvPicPr>
          <p:nvPr userDrawn="1"/>
        </p:nvPicPr>
        <p:blipFill>
          <a:blip r:embed="rId8"/>
          <a:stretch>
            <a:fillRect/>
          </a:stretch>
        </p:blipFill>
        <p:spPr>
          <a:xfrm>
            <a:off x="14173200" y="266700"/>
            <a:ext cx="3811270" cy="713740"/>
          </a:xfrm>
          <a:prstGeom prst="rect">
            <a:avLst/>
          </a:prstGeom>
        </p:spPr>
      </p:pic>
    </p:spTree>
    <p:custDataLst>
      <p:tags r:id="rId9"/>
    </p:custData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2" name="图片 11"/>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8" name="TextBox 10"/>
          <p:cNvSpPr txBox="1"/>
          <p:nvPr>
            <p:custDataLst>
              <p:tags r:id="rId3"/>
            </p:custDataLst>
          </p:nvPr>
        </p:nvSpPr>
        <p:spPr>
          <a:xfrm>
            <a:off x="5715000" y="2654300"/>
            <a:ext cx="12109450" cy="2002790"/>
          </a:xfrm>
          <a:prstGeom prst="rect">
            <a:avLst/>
          </a:prstGeom>
        </p:spPr>
        <p:txBody>
          <a:bodyPr wrap="square" lIns="0" tIns="0" rIns="0" bIns="0" rtlCol="0" anchor="t">
            <a:noAutofit/>
          </a:bodyPr>
          <a:p>
            <a:pPr algn="just">
              <a:lnSpc>
                <a:spcPct val="125000"/>
              </a:lnSpc>
              <a:spcBef>
                <a:spcPts val="0"/>
              </a:spcBef>
              <a:spcAft>
                <a:spcPts val="0"/>
              </a:spcAft>
            </a:pPr>
            <a:r>
              <a:rPr lang="zh-CN" altLang="en-US" sz="8000" b="1" spc="142">
                <a:solidFill>
                  <a:srgbClr val="020202"/>
                </a:solidFill>
                <a:latin typeface="微软雅黑" panose="020B0503020204020204" charset="-122"/>
                <a:ea typeface="微软雅黑" panose="020B0503020204020204" charset="-122"/>
                <a:cs typeface="思源黑体 1 Bold" panose="020B0800000000000000" charset="-122"/>
                <a:sym typeface="+mn-ea"/>
              </a:rPr>
              <a:t>三、</a:t>
            </a:r>
            <a:r>
              <a:rPr lang="zh-CN" altLang="en-US" sz="8000" b="1" spc="142">
                <a:solidFill>
                  <a:srgbClr val="020202"/>
                </a:solidFill>
                <a:latin typeface="微软雅黑" panose="020B0503020204020204" charset="-122"/>
                <a:ea typeface="微软雅黑" panose="020B0503020204020204" charset="-122"/>
                <a:cs typeface="思源黑体 1 Bold" panose="020B0800000000000000" charset="-122"/>
                <a:sym typeface="方正兰亭黑简体" panose="02000000000000000000" pitchFamily="2" charset="-122"/>
              </a:rPr>
              <a:t>对比调和</a:t>
            </a:r>
            <a:endParaRPr lang="zh-CN" altLang="en-US" sz="8000" b="1" spc="142">
              <a:solidFill>
                <a:srgbClr val="020202"/>
              </a:solidFill>
              <a:latin typeface="微软雅黑" panose="020B0503020204020204" charset="-122"/>
              <a:ea typeface="微软雅黑" panose="020B0503020204020204" charset="-122"/>
              <a:cs typeface="思源黑体 1 Bold" panose="020B0800000000000000" charset="-122"/>
            </a:endParaRPr>
          </a:p>
          <a:p>
            <a:pPr algn="just">
              <a:lnSpc>
                <a:spcPct val="125000"/>
              </a:lnSpc>
              <a:spcBef>
                <a:spcPts val="0"/>
              </a:spcBef>
              <a:spcAft>
                <a:spcPts val="0"/>
              </a:spcAft>
            </a:pPr>
            <a:endParaRPr lang="zh-CN" altLang="en-US" sz="8000" b="1" spc="142" dirty="0">
              <a:solidFill>
                <a:schemeClr val="dk1"/>
              </a:solidFill>
              <a:latin typeface="黑体" panose="02010609060101010101" charset="-122"/>
              <a:ea typeface="黑体" panose="02010609060101010101" charset="-122"/>
              <a:cs typeface="思源黑体 1 Bold" panose="020B0800000000000000" charset="-122"/>
              <a:sym typeface="+mn-ea"/>
            </a:endParaRPr>
          </a:p>
        </p:txBody>
      </p:sp>
      <p:sp>
        <p:nvSpPr>
          <p:cNvPr id="11" name="椭圆 10"/>
          <p:cNvSpPr/>
          <p:nvPr>
            <p:custDataLst>
              <p:tags r:id="rId4"/>
            </p:custDataLst>
          </p:nvPr>
        </p:nvSpPr>
        <p:spPr>
          <a:xfrm>
            <a:off x="7086600" y="5056505"/>
            <a:ext cx="445135" cy="44513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solidFill>
                <a:schemeClr val="lt1"/>
              </a:solidFill>
              <a:latin typeface="黑体" panose="02010609060101010101" charset="-122"/>
              <a:ea typeface="黑体" panose="02010609060101010101" charset="-122"/>
            </a:endParaRPr>
          </a:p>
        </p:txBody>
      </p:sp>
      <p:sp>
        <p:nvSpPr>
          <p:cNvPr id="14" name="文本框 13"/>
          <p:cNvSpPr txBox="1"/>
          <p:nvPr>
            <p:custDataLst>
              <p:tags r:id="rId5"/>
            </p:custDataLst>
          </p:nvPr>
        </p:nvSpPr>
        <p:spPr>
          <a:xfrm>
            <a:off x="7780655" y="4864100"/>
            <a:ext cx="5294630" cy="829945"/>
          </a:xfrm>
          <a:prstGeom prst="rect">
            <a:avLst/>
          </a:prstGeom>
          <a:noFill/>
        </p:spPr>
        <p:txBody>
          <a:bodyPr wrap="square" rtlCol="0">
            <a:spAutoFit/>
          </a:bodyPr>
          <a:p>
            <a:pPr algn="l">
              <a:buClrTx/>
              <a:buSzTx/>
              <a:buFontTx/>
            </a:pPr>
            <a:r>
              <a:rPr lang="en-US" altLang="zh-CN" sz="48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1.秩序调和</a:t>
            </a:r>
            <a:endParaRPr lang="en-US" altLang="zh-CN" sz="48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p:txBody>
      </p:sp>
      <p:sp>
        <p:nvSpPr>
          <p:cNvPr id="15" name="文本框 14"/>
          <p:cNvSpPr txBox="1"/>
          <p:nvPr>
            <p:custDataLst>
              <p:tags r:id="rId6"/>
            </p:custDataLst>
          </p:nvPr>
        </p:nvSpPr>
        <p:spPr>
          <a:xfrm>
            <a:off x="7780655" y="5843905"/>
            <a:ext cx="5384165" cy="829945"/>
          </a:xfrm>
          <a:prstGeom prst="rect">
            <a:avLst/>
          </a:prstGeom>
          <a:noFill/>
        </p:spPr>
        <p:txBody>
          <a:bodyPr wrap="square" rtlCol="0">
            <a:spAutoFit/>
          </a:bodyPr>
          <a:p>
            <a:pPr algn="l">
              <a:buClrTx/>
              <a:buSzTx/>
              <a:buFontTx/>
            </a:pPr>
            <a:r>
              <a:rPr lang="en-US" altLang="zh-CN" sz="48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2.隔离调和</a:t>
            </a:r>
            <a:endParaRPr lang="en-US" altLang="zh-CN" sz="48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p:txBody>
      </p:sp>
      <p:sp>
        <p:nvSpPr>
          <p:cNvPr id="18" name="椭圆 17"/>
          <p:cNvSpPr/>
          <p:nvPr>
            <p:custDataLst>
              <p:tags r:id="rId7"/>
            </p:custDataLst>
          </p:nvPr>
        </p:nvSpPr>
        <p:spPr>
          <a:xfrm>
            <a:off x="7086600" y="6036310"/>
            <a:ext cx="445135" cy="44513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solidFill>
                <a:schemeClr val="lt1"/>
              </a:solidFill>
              <a:latin typeface="黑体" panose="02010609060101010101" charset="-122"/>
              <a:ea typeface="黑体" panose="02010609060101010101" charset="-122"/>
            </a:endParaRPr>
          </a:p>
        </p:txBody>
      </p:sp>
      <p:sp>
        <p:nvSpPr>
          <p:cNvPr id="16" name="文本框 15"/>
          <p:cNvSpPr txBox="1"/>
          <p:nvPr>
            <p:custDataLst>
              <p:tags r:id="rId8"/>
            </p:custDataLst>
          </p:nvPr>
        </p:nvSpPr>
        <p:spPr>
          <a:xfrm>
            <a:off x="7809865" y="6845300"/>
            <a:ext cx="6223635" cy="829945"/>
          </a:xfrm>
          <a:prstGeom prst="rect">
            <a:avLst/>
          </a:prstGeom>
          <a:noFill/>
        </p:spPr>
        <p:txBody>
          <a:bodyPr wrap="square" rtlCol="0">
            <a:spAutoFit/>
          </a:bodyPr>
          <a:p>
            <a:pPr algn="l">
              <a:buClrTx/>
              <a:buSzTx/>
              <a:buFontTx/>
            </a:pPr>
            <a:r>
              <a:rPr lang="en-US" altLang="zh-CN" sz="48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3.混色调和</a:t>
            </a:r>
            <a:endParaRPr lang="en-US" altLang="zh-CN" sz="48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p:txBody>
      </p:sp>
      <p:sp>
        <p:nvSpPr>
          <p:cNvPr id="19" name="椭圆 18"/>
          <p:cNvSpPr/>
          <p:nvPr>
            <p:custDataLst>
              <p:tags r:id="rId9"/>
            </p:custDataLst>
          </p:nvPr>
        </p:nvSpPr>
        <p:spPr>
          <a:xfrm>
            <a:off x="7115810" y="7037705"/>
            <a:ext cx="445135" cy="44513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solidFill>
                <a:schemeClr val="lt1"/>
              </a:solidFill>
              <a:latin typeface="黑体" panose="02010609060101010101" charset="-122"/>
              <a:ea typeface="黑体" panose="02010609060101010101" charset="-122"/>
            </a:endParaRPr>
          </a:p>
        </p:txBody>
      </p:sp>
      <p:sp>
        <p:nvSpPr>
          <p:cNvPr id="9" name="文本框 8"/>
          <p:cNvSpPr txBox="1"/>
          <p:nvPr>
            <p:custDataLst>
              <p:tags r:id="rId10"/>
            </p:custDataLst>
          </p:nvPr>
        </p:nvSpPr>
        <p:spPr>
          <a:xfrm>
            <a:off x="7772400" y="7912735"/>
            <a:ext cx="6223635" cy="829945"/>
          </a:xfrm>
          <a:prstGeom prst="rect">
            <a:avLst/>
          </a:prstGeom>
          <a:noFill/>
        </p:spPr>
        <p:txBody>
          <a:bodyPr wrap="square" rtlCol="0">
            <a:spAutoFit/>
          </a:bodyPr>
          <a:p>
            <a:pPr algn="l">
              <a:buClrTx/>
              <a:buSzTx/>
              <a:buFontTx/>
            </a:pPr>
            <a:r>
              <a:rPr lang="en-US" altLang="zh-CN" sz="48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4.面积调和</a:t>
            </a:r>
            <a:endParaRPr lang="en-US" altLang="zh-CN" sz="48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p:txBody>
      </p:sp>
      <p:sp>
        <p:nvSpPr>
          <p:cNvPr id="10" name="椭圆 9"/>
          <p:cNvSpPr/>
          <p:nvPr>
            <p:custDataLst>
              <p:tags r:id="rId11"/>
            </p:custDataLst>
          </p:nvPr>
        </p:nvSpPr>
        <p:spPr>
          <a:xfrm>
            <a:off x="7078345" y="8105140"/>
            <a:ext cx="445135" cy="44513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solidFill>
                <a:schemeClr val="lt1"/>
              </a:solidFill>
              <a:latin typeface="黑体" panose="02010609060101010101" charset="-122"/>
              <a:ea typeface="黑体" panose="02010609060101010101" charset="-122"/>
            </a:endParaRPr>
          </a:p>
        </p:txBody>
      </p:sp>
      <p:pic>
        <p:nvPicPr>
          <p:cNvPr id="2" name="图片 1" descr="logo长条"/>
          <p:cNvPicPr>
            <a:picLocks noChangeAspect="1"/>
          </p:cNvPicPr>
          <p:nvPr userDrawn="1"/>
        </p:nvPicPr>
        <p:blipFill>
          <a:blip r:embed="rId12"/>
          <a:stretch>
            <a:fillRect/>
          </a:stretch>
        </p:blipFill>
        <p:spPr>
          <a:xfrm>
            <a:off x="14173200" y="266700"/>
            <a:ext cx="3811270" cy="713740"/>
          </a:xfrm>
          <a:prstGeom prst="rect">
            <a:avLst/>
          </a:prstGeom>
        </p:spPr>
      </p:pic>
    </p:spTree>
    <p:custDataLst>
      <p:tags r:id="rId13"/>
    </p:custData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标志3"/>
          <p:cNvPicPr>
            <a:picLocks noChangeAspect="1"/>
          </p:cNvPicPr>
          <p:nvPr/>
        </p:nvPicPr>
        <p:blipFill>
          <a:blip r:embed="rId1"/>
          <a:stretch>
            <a:fillRect/>
          </a:stretch>
        </p:blipFill>
        <p:spPr>
          <a:xfrm>
            <a:off x="6705600" y="800100"/>
            <a:ext cx="4366260" cy="822960"/>
          </a:xfrm>
          <a:prstGeom prst="rect">
            <a:avLst/>
          </a:prstGeom>
        </p:spPr>
      </p:pic>
      <p:sp>
        <p:nvSpPr>
          <p:cNvPr id="5" name="标题 1"/>
          <p:cNvSpPr>
            <a:spLocks noGrp="1"/>
          </p:cNvSpPr>
          <p:nvPr>
            <p:custDataLst>
              <p:tags r:id="rId2"/>
            </p:custDataLst>
          </p:nvPr>
        </p:nvSpPr>
        <p:spPr>
          <a:xfrm>
            <a:off x="4572102" y="2628903"/>
            <a:ext cx="9794039" cy="1643259"/>
          </a:xfrm>
          <a:prstGeom prst="rect">
            <a:avLst/>
          </a:prstGeom>
        </p:spPr>
        <p:txBody>
          <a:bodyPr vert="horz" lIns="91440" tIns="45720" rIns="91440" bIns="45720" rtlCol="0" anchor="ctr">
            <a:normAutofit/>
          </a:bodyPr>
          <a:lstStyle>
            <a:lvl1pPr algn="ctr" defTabSz="1371600" rtl="0" eaLnBrk="1" latinLnBrk="0" hangingPunct="1">
              <a:lnSpc>
                <a:spcPct val="120000"/>
              </a:lnSpc>
              <a:spcBef>
                <a:spcPct val="0"/>
              </a:spcBef>
              <a:buNone/>
              <a:defRPr sz="6000" kern="1200">
                <a:solidFill>
                  <a:schemeClr val="accent1"/>
                </a:solidFill>
                <a:latin typeface="+mj-lt"/>
                <a:ea typeface="+mj-ea"/>
                <a:cs typeface="+mj-cs"/>
              </a:defRPr>
            </a:lvl1pPr>
          </a:lstStyle>
          <a:p>
            <a:pPr marL="0" indent="0" algn="ctr">
              <a:lnSpc>
                <a:spcPct val="120000"/>
              </a:lnSpc>
              <a:spcBef>
                <a:spcPts val="0"/>
              </a:spcBef>
              <a:spcAft>
                <a:spcPts val="0"/>
              </a:spcAft>
              <a:buSzPct val="100000"/>
              <a:buNone/>
            </a:pPr>
            <a:r>
              <a:rPr lang="zh-CN" altLang="en-US" sz="6000">
                <a:solidFill>
                  <a:schemeClr val="accent1"/>
                </a:solidFill>
                <a:sym typeface="思源黑体 1 Heavy" panose="020B0A00000000000000" charset="-122"/>
              </a:rPr>
              <a:t>感谢聆听！</a:t>
            </a:r>
            <a:endParaRPr lang="zh-CN" altLang="en-US" sz="6000">
              <a:solidFill>
                <a:schemeClr val="accent1"/>
              </a:solidFill>
              <a:sym typeface="思源黑体 1 Heavy" panose="020B0A00000000000000" charset="-122"/>
            </a:endParaRPr>
          </a:p>
        </p:txBody>
      </p:sp>
      <p:sp>
        <p:nvSpPr>
          <p:cNvPr id="6" name="文本框 5"/>
          <p:cNvSpPr txBox="1"/>
          <p:nvPr>
            <p:custDataLst>
              <p:tags r:id="rId3"/>
            </p:custDataLst>
          </p:nvPr>
        </p:nvSpPr>
        <p:spPr>
          <a:xfrm>
            <a:off x="7229546" y="137258"/>
            <a:ext cx="3786045" cy="1079585"/>
          </a:xfrm>
          <a:prstGeom prst="rect">
            <a:avLst/>
          </a:prstGeom>
          <a:noFill/>
        </p:spPr>
        <p:txBody>
          <a:bodyPr wrap="square" lIns="135000" tIns="70200" rIns="135000" bIns="70200" rtlCol="0" anchor="ctr">
            <a:normAutofit/>
          </a:bodyPr>
          <a:lstStyle/>
          <a:p>
            <a:pPr algn="dist"/>
            <a:r>
              <a:rPr lang="en-US" altLang="zh-CN" sz="5400" b="1">
                <a:solidFill>
                  <a:schemeClr val="lt1"/>
                </a:solidFill>
              </a:rPr>
              <a:t>LOGO</a:t>
            </a:r>
            <a:endParaRPr lang="en-US" altLang="zh-CN" sz="5400" b="1">
              <a:solidFill>
                <a:schemeClr val="lt1"/>
              </a:solidFill>
            </a:endParaRPr>
          </a:p>
        </p:txBody>
      </p:sp>
    </p:spTree>
    <p:custDataLst>
      <p:tags r:id="rId4"/>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 name="图片 9"/>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8" name="TextBox 10"/>
          <p:cNvSpPr txBox="1"/>
          <p:nvPr/>
        </p:nvSpPr>
        <p:spPr>
          <a:xfrm>
            <a:off x="4724400" y="2972435"/>
            <a:ext cx="10070465" cy="2002790"/>
          </a:xfrm>
          <a:prstGeom prst="rect">
            <a:avLst/>
          </a:prstGeom>
        </p:spPr>
        <p:txBody>
          <a:bodyPr wrap="square" lIns="0" tIns="0" rIns="0" bIns="0" rtlCol="0" anchor="t">
            <a:noAutofit/>
          </a:bodyPr>
          <a:p>
            <a:pPr algn="just">
              <a:lnSpc>
                <a:spcPct val="125000"/>
              </a:lnSpc>
              <a:spcBef>
                <a:spcPts val="0"/>
              </a:spcBef>
              <a:spcAft>
                <a:spcPts val="0"/>
              </a:spcAft>
            </a:pPr>
            <a:r>
              <a:rPr lang="zh-CN" altLang="en-US" sz="8000" b="1" spc="142">
                <a:latin typeface="微软雅黑" panose="020B0503020204020204" charset="-122"/>
                <a:ea typeface="微软雅黑" panose="020B0503020204020204" charset="-122"/>
                <a:cs typeface="思源黑体 1 Bold" panose="020B0800000000000000" charset="-122"/>
                <a:sym typeface="+mn-ea"/>
              </a:rPr>
              <a:t>一、</a:t>
            </a:r>
            <a:r>
              <a:rPr lang="zh-CN" altLang="en-US" sz="8000" b="1" spc="142">
                <a:solidFill>
                  <a:srgbClr val="020202"/>
                </a:solidFill>
                <a:latin typeface="微软雅黑" panose="020B0503020204020204" charset="-122"/>
                <a:ea typeface="微软雅黑" panose="020B0503020204020204" charset="-122"/>
                <a:cs typeface="思源黑体 1 Bold" panose="020B0800000000000000" charset="-122"/>
                <a:sym typeface="方正兰亭黑简体" panose="02000000000000000000" pitchFamily="2" charset="-122"/>
              </a:rPr>
              <a:t>色彩调和概述</a:t>
            </a:r>
            <a:endParaRPr lang="zh-CN" altLang="en-US" sz="8000" b="1" spc="142">
              <a:solidFill>
                <a:srgbClr val="000000"/>
              </a:solidFill>
              <a:latin typeface="黑体" panose="02010609060101010101" charset="-122"/>
              <a:ea typeface="黑体" panose="02010609060101010101" charset="-122"/>
              <a:cs typeface="思源黑体 1 Bold" panose="020B0800000000000000" charset="-122"/>
              <a:sym typeface="方正兰亭黑简体" panose="02000000000000000000" pitchFamily="2" charset="-122"/>
            </a:endParaRPr>
          </a:p>
        </p:txBody>
      </p:sp>
      <p:sp>
        <p:nvSpPr>
          <p:cNvPr id="11" name="椭圆 10"/>
          <p:cNvSpPr/>
          <p:nvPr>
            <p:custDataLst>
              <p:tags r:id="rId3"/>
            </p:custDataLst>
          </p:nvPr>
        </p:nvSpPr>
        <p:spPr>
          <a:xfrm>
            <a:off x="6011545" y="5255260"/>
            <a:ext cx="445135" cy="44513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solidFill>
                <a:schemeClr val="lt1"/>
              </a:solidFill>
              <a:latin typeface="黑体" panose="02010609060101010101" charset="-122"/>
              <a:ea typeface="黑体" panose="02010609060101010101" charset="-122"/>
            </a:endParaRPr>
          </a:p>
        </p:txBody>
      </p:sp>
      <p:sp>
        <p:nvSpPr>
          <p:cNvPr id="14" name="文本框 13"/>
          <p:cNvSpPr txBox="1"/>
          <p:nvPr>
            <p:custDataLst>
              <p:tags r:id="rId4"/>
            </p:custDataLst>
          </p:nvPr>
        </p:nvSpPr>
        <p:spPr>
          <a:xfrm>
            <a:off x="6705600" y="5062855"/>
            <a:ext cx="5294630" cy="829945"/>
          </a:xfrm>
          <a:prstGeom prst="rect">
            <a:avLst/>
          </a:prstGeom>
          <a:noFill/>
        </p:spPr>
        <p:txBody>
          <a:bodyPr wrap="square" rtlCol="0">
            <a:spAutoFit/>
          </a:bodyPr>
          <a:p>
            <a:r>
              <a:rPr lang="en-US" altLang="zh-CN" sz="4800" b="1">
                <a:solidFill>
                  <a:schemeClr val="dk1"/>
                </a:solidFill>
                <a:latin typeface="黑体" panose="02010609060101010101" charset="-122"/>
                <a:ea typeface="黑体" panose="02010609060101010101" charset="-122"/>
                <a:cs typeface="黑体" panose="02010609060101010101" charset="-122"/>
              </a:rPr>
              <a:t>1.</a:t>
            </a:r>
            <a:r>
              <a:rPr lang="en-US" altLang="zh-CN" sz="4800" b="1">
                <a:solidFill>
                  <a:schemeClr val="dk1"/>
                </a:solidFill>
                <a:latin typeface="黑体" panose="02010609060101010101" charset="-122"/>
                <a:ea typeface="黑体" panose="02010609060101010101" charset="-122"/>
                <a:cs typeface="黑体" panose="02010609060101010101" charset="-122"/>
                <a:sym typeface="+mn-ea"/>
              </a:rPr>
              <a:t>色彩调和的概念</a:t>
            </a:r>
            <a:endParaRPr lang="zh-CN" altLang="en-US" sz="4800" b="1" dirty="0" smtClean="0">
              <a:solidFill>
                <a:schemeClr val="dk1"/>
              </a:solidFill>
              <a:latin typeface="黑体" panose="02010609060101010101" charset="-122"/>
              <a:ea typeface="黑体" panose="02010609060101010101" charset="-122"/>
              <a:cs typeface="黑体" panose="02010609060101010101" charset="-122"/>
            </a:endParaRPr>
          </a:p>
        </p:txBody>
      </p:sp>
      <p:sp>
        <p:nvSpPr>
          <p:cNvPr id="15" name="文本框 14"/>
          <p:cNvSpPr txBox="1"/>
          <p:nvPr>
            <p:custDataLst>
              <p:tags r:id="rId5"/>
            </p:custDataLst>
          </p:nvPr>
        </p:nvSpPr>
        <p:spPr>
          <a:xfrm>
            <a:off x="6705600" y="5979795"/>
            <a:ext cx="5384165" cy="1568450"/>
          </a:xfrm>
          <a:prstGeom prst="rect">
            <a:avLst/>
          </a:prstGeom>
          <a:noFill/>
        </p:spPr>
        <p:txBody>
          <a:bodyPr wrap="square" rtlCol="0">
            <a:spAutoFit/>
          </a:bodyPr>
          <a:p>
            <a:pPr algn="l"/>
            <a:r>
              <a:rPr lang="en-US" altLang="zh-CN" sz="4800" b="1">
                <a:solidFill>
                  <a:schemeClr val="dk1"/>
                </a:solidFill>
                <a:latin typeface="黑体" panose="02010609060101010101" charset="-122"/>
                <a:ea typeface="黑体" panose="02010609060101010101" charset="-122"/>
                <a:cs typeface="黑体" panose="02010609060101010101" charset="-122"/>
              </a:rPr>
              <a:t>2.</a:t>
            </a:r>
            <a:r>
              <a:rPr lang="en-US" altLang="zh-CN" sz="4800" b="1">
                <a:solidFill>
                  <a:schemeClr val="dk1"/>
                </a:solidFill>
                <a:latin typeface="黑体" panose="02010609060101010101" charset="-122"/>
                <a:ea typeface="黑体" panose="02010609060101010101" charset="-122"/>
                <a:cs typeface="黑体" panose="02010609060101010101" charset="-122"/>
                <a:sym typeface="+mn-ea"/>
              </a:rPr>
              <a:t>色彩调和的原则</a:t>
            </a:r>
            <a:endParaRPr lang="en-US" altLang="zh-CN" sz="4800" b="1">
              <a:solidFill>
                <a:schemeClr val="dk1"/>
              </a:solidFill>
              <a:latin typeface="黑体" panose="02010609060101010101" charset="-122"/>
              <a:ea typeface="黑体" panose="02010609060101010101" charset="-122"/>
              <a:cs typeface="黑体" panose="02010609060101010101" charset="-122"/>
            </a:endParaRPr>
          </a:p>
          <a:p>
            <a:pPr algn="l">
              <a:buClrTx/>
              <a:buSzTx/>
              <a:buFontTx/>
            </a:pPr>
            <a:endParaRPr lang="zh-CN" altLang="en-US" sz="4800" b="1" dirty="0" smtClean="0">
              <a:solidFill>
                <a:schemeClr val="dk1"/>
              </a:solidFill>
              <a:latin typeface="黑体" panose="02010609060101010101" charset="-122"/>
              <a:ea typeface="黑体" panose="02010609060101010101" charset="-122"/>
              <a:cs typeface="黑体" panose="02010609060101010101" charset="-122"/>
            </a:endParaRPr>
          </a:p>
        </p:txBody>
      </p:sp>
      <p:sp>
        <p:nvSpPr>
          <p:cNvPr id="18" name="椭圆 17"/>
          <p:cNvSpPr/>
          <p:nvPr>
            <p:custDataLst>
              <p:tags r:id="rId6"/>
            </p:custDataLst>
          </p:nvPr>
        </p:nvSpPr>
        <p:spPr>
          <a:xfrm>
            <a:off x="6011545" y="6172200"/>
            <a:ext cx="445135" cy="44513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solidFill>
                <a:schemeClr val="lt1"/>
              </a:solidFill>
              <a:latin typeface="黑体" panose="02010609060101010101" charset="-122"/>
              <a:ea typeface="黑体" panose="02010609060101010101" charset="-122"/>
            </a:endParaRPr>
          </a:p>
        </p:txBody>
      </p:sp>
      <p:pic>
        <p:nvPicPr>
          <p:cNvPr id="2" name="图片 1" descr="logo长条"/>
          <p:cNvPicPr>
            <a:picLocks noChangeAspect="1"/>
          </p:cNvPicPr>
          <p:nvPr userDrawn="1"/>
        </p:nvPicPr>
        <p:blipFill>
          <a:blip r:embed="rId7"/>
          <a:stretch>
            <a:fillRect/>
          </a:stretch>
        </p:blipFill>
        <p:spPr>
          <a:xfrm>
            <a:off x="14173200" y="266700"/>
            <a:ext cx="3811270" cy="713740"/>
          </a:xfrm>
          <a:prstGeom prst="rect">
            <a:avLst/>
          </a:prstGeom>
        </p:spPr>
      </p:pic>
    </p:spTree>
    <p:custDataLst>
      <p:tags r:id="rId8"/>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10" name="文本框 9"/>
          <p:cNvSpPr txBox="1"/>
          <p:nvPr>
            <p:custDataLst>
              <p:tags r:id="rId3"/>
            </p:custDataLst>
          </p:nvPr>
        </p:nvSpPr>
        <p:spPr>
          <a:xfrm>
            <a:off x="533400" y="342900"/>
            <a:ext cx="13340080" cy="953135"/>
          </a:xfrm>
          <a:prstGeom prst="rect">
            <a:avLst/>
          </a:prstGeom>
          <a:noFill/>
        </p:spPr>
        <p:txBody>
          <a:bodyPr wrap="square" rtlCol="0" anchor="t">
            <a:spAutoFit/>
          </a:bodyPr>
          <a:p>
            <a:r>
              <a:rPr lang="zh-CN" altLang="en-US" sz="5600">
                <a:solidFill>
                  <a:schemeClr val="tx1">
                    <a:lumMod val="95000"/>
                    <a:lumOff val="5000"/>
                  </a:schemeClr>
                </a:solidFill>
                <a:latin typeface="黑体" panose="02010609060101010101" charset="-122"/>
                <a:ea typeface="黑体" panose="02010609060101010101" charset="-122"/>
              </a:rPr>
              <a:t>用不同色彩表现，给你什么样的感受？</a:t>
            </a:r>
            <a:endParaRPr lang="zh-CN" altLang="en-US" sz="5600">
              <a:solidFill>
                <a:schemeClr val="tx1">
                  <a:lumMod val="95000"/>
                  <a:lumOff val="5000"/>
                </a:schemeClr>
              </a:solidFill>
              <a:latin typeface="黑体" panose="02010609060101010101" charset="-122"/>
              <a:ea typeface="黑体" panose="02010609060101010101" charset="-122"/>
            </a:endParaRPr>
          </a:p>
        </p:txBody>
      </p:sp>
      <p:pic>
        <p:nvPicPr>
          <p:cNvPr id="12" name="图片 11" descr="微信图片_20230211101123"/>
          <p:cNvPicPr>
            <a:picLocks noChangeAspect="1"/>
          </p:cNvPicPr>
          <p:nvPr/>
        </p:nvPicPr>
        <p:blipFill>
          <a:blip r:embed="rId4"/>
          <a:stretch>
            <a:fillRect/>
          </a:stretch>
        </p:blipFill>
        <p:spPr>
          <a:xfrm>
            <a:off x="10017760" y="2004695"/>
            <a:ext cx="7763510" cy="6912610"/>
          </a:xfrm>
          <a:prstGeom prst="rect">
            <a:avLst/>
          </a:prstGeom>
        </p:spPr>
      </p:pic>
      <p:pic>
        <p:nvPicPr>
          <p:cNvPr id="13" name="图片 12" descr="微信图片_20230211101424"/>
          <p:cNvPicPr>
            <a:picLocks noChangeAspect="1"/>
          </p:cNvPicPr>
          <p:nvPr/>
        </p:nvPicPr>
        <p:blipFill>
          <a:blip r:embed="rId5"/>
          <a:srcRect r="10197"/>
          <a:stretch>
            <a:fillRect/>
          </a:stretch>
        </p:blipFill>
        <p:spPr>
          <a:xfrm>
            <a:off x="533400" y="2018030"/>
            <a:ext cx="4630420" cy="6911340"/>
          </a:xfrm>
          <a:prstGeom prst="rect">
            <a:avLst/>
          </a:prstGeom>
        </p:spPr>
      </p:pic>
      <p:pic>
        <p:nvPicPr>
          <p:cNvPr id="22" name="图片 21" descr="微信图片_20230211101428"/>
          <p:cNvPicPr>
            <a:picLocks noChangeAspect="1"/>
          </p:cNvPicPr>
          <p:nvPr/>
        </p:nvPicPr>
        <p:blipFill>
          <a:blip r:embed="rId6"/>
          <a:srcRect r="14226"/>
          <a:stretch>
            <a:fillRect/>
          </a:stretch>
        </p:blipFill>
        <p:spPr>
          <a:xfrm>
            <a:off x="5163820" y="2019300"/>
            <a:ext cx="4433570" cy="6910070"/>
          </a:xfrm>
          <a:prstGeom prst="rect">
            <a:avLst/>
          </a:prstGeom>
        </p:spPr>
      </p:pic>
      <p:pic>
        <p:nvPicPr>
          <p:cNvPr id="2" name="图片 1" descr="logo长条"/>
          <p:cNvPicPr>
            <a:picLocks noChangeAspect="1"/>
          </p:cNvPicPr>
          <p:nvPr userDrawn="1"/>
        </p:nvPicPr>
        <p:blipFill>
          <a:blip r:embed="rId7"/>
          <a:stretch>
            <a:fillRect/>
          </a:stretch>
        </p:blipFill>
        <p:spPr>
          <a:xfrm>
            <a:off x="14173200" y="266700"/>
            <a:ext cx="3811270" cy="713740"/>
          </a:xfrm>
          <a:prstGeom prst="rect">
            <a:avLst/>
          </a:prstGeom>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16" name="TextBox 10"/>
          <p:cNvSpPr txBox="1"/>
          <p:nvPr>
            <p:custDataLst>
              <p:tags r:id="rId3"/>
            </p:custDataLst>
          </p:nvPr>
        </p:nvSpPr>
        <p:spPr>
          <a:xfrm>
            <a:off x="1785620" y="480060"/>
            <a:ext cx="9082405" cy="1538605"/>
          </a:xfrm>
          <a:prstGeom prst="rect">
            <a:avLst/>
          </a:prstGeom>
        </p:spPr>
        <p:txBody>
          <a:bodyPr wrap="square" lIns="0" tIns="0" rIns="0" bIns="0" rtlCol="0" anchor="t">
            <a:spAutoFit/>
          </a:bodyPr>
          <a:p>
            <a:pPr algn="l">
              <a:lnSpc>
                <a:spcPct val="100000"/>
              </a:lnSpc>
            </a:pPr>
            <a:r>
              <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思源黑体 1 Bold" panose="020B0800000000000000" charset="-122"/>
              </a:rPr>
              <a:t>一、</a:t>
            </a:r>
            <a:r>
              <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方正兰亭粗黑_GBK" panose="02000000000000000000" pitchFamily="2" charset="-122"/>
              </a:rPr>
              <a:t>色彩调和概述</a:t>
            </a:r>
            <a:endPar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endParaRPr>
          </a:p>
          <a:p>
            <a:pPr algn="l">
              <a:lnSpc>
                <a:spcPct val="100000"/>
              </a:lnSpc>
            </a:pPr>
            <a:endPar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思源黑体 1 Bold" panose="020B0800000000000000" charset="-122"/>
            </a:endParaRPr>
          </a:p>
        </p:txBody>
      </p:sp>
      <p:sp>
        <p:nvSpPr>
          <p:cNvPr id="14" name="矩形 13"/>
          <p:cNvSpPr/>
          <p:nvPr>
            <p:custDataLst>
              <p:tags r:id="rId4"/>
            </p:custDataLst>
          </p:nvPr>
        </p:nvSpPr>
        <p:spPr>
          <a:xfrm>
            <a:off x="2057213" y="1638004"/>
            <a:ext cx="5008880" cy="675640"/>
          </a:xfrm>
          <a:prstGeom prst="rect">
            <a:avLst/>
          </a:prstGeom>
        </p:spPr>
        <p:txBody>
          <a:bodyPr wrap="none">
            <a:spAutoFit/>
          </a:bodyPr>
          <a:p>
            <a:r>
              <a:rPr lang="zh-CN" altLang="en-US" sz="3800" dirty="0" smtClean="0">
                <a:solidFill>
                  <a:schemeClr val="accent2">
                    <a:lumMod val="75000"/>
                  </a:schemeClr>
                </a:solidFill>
                <a:latin typeface="黑体" panose="02010609060101010101" charset="-122"/>
                <a:ea typeface="黑体" panose="02010609060101010101" charset="-122"/>
              </a:rPr>
              <a:t>（一）色彩调和的概念</a:t>
            </a:r>
            <a:endParaRPr lang="zh-CN" altLang="en-US" sz="3800" dirty="0" smtClean="0">
              <a:solidFill>
                <a:schemeClr val="accent2">
                  <a:lumMod val="75000"/>
                </a:schemeClr>
              </a:solidFill>
              <a:latin typeface="黑体" panose="02010609060101010101" charset="-122"/>
              <a:ea typeface="黑体" panose="02010609060101010101" charset="-122"/>
            </a:endParaRPr>
          </a:p>
        </p:txBody>
      </p:sp>
      <p:sp>
        <p:nvSpPr>
          <p:cNvPr id="9" name="Rectangle 10"/>
          <p:cNvSpPr/>
          <p:nvPr>
            <p:custDataLst>
              <p:tags r:id="rId5"/>
            </p:custDataLst>
          </p:nvPr>
        </p:nvSpPr>
        <p:spPr>
          <a:xfrm>
            <a:off x="1713562" y="2314510"/>
            <a:ext cx="14938820" cy="2971800"/>
          </a:xfrm>
          <a:prstGeom prst="rect">
            <a:avLst/>
          </a:prstGeom>
        </p:spPr>
        <p:txBody>
          <a:bodyPr wrap="square">
            <a:spAutoFit/>
          </a:bodyPr>
          <a:p>
            <a:pPr indent="288290" algn="just">
              <a:lnSpc>
                <a:spcPct val="130000"/>
              </a:lnSpc>
            </a:pPr>
            <a:r>
              <a:rPr lang="zh-CN" altLang="en-US" sz="3600" dirty="0" smtClean="0">
                <a:solidFill>
                  <a:schemeClr val="dk1"/>
                </a:solidFill>
                <a:latin typeface="黑体" panose="02010609060101010101" charset="-122"/>
                <a:ea typeface="黑体" panose="02010609060101010101" charset="-122"/>
                <a:cs typeface="黑体" panose="02010609060101010101" charset="-122"/>
                <a:sym typeface="+mn-lt"/>
              </a:rPr>
              <a:t>   </a:t>
            </a:r>
            <a:r>
              <a:rPr lang="zh-CN" altLang="en-US" sz="3600" b="1" dirty="0" smtClean="0">
                <a:solidFill>
                  <a:schemeClr val="dk1"/>
                </a:solidFill>
                <a:latin typeface="黑体" panose="02010609060101010101" charset="-122"/>
                <a:ea typeface="黑体" panose="02010609060101010101" charset="-122"/>
                <a:cs typeface="黑体" panose="02010609060101010101" charset="-122"/>
                <a:sym typeface="+mn-lt"/>
              </a:rPr>
              <a:t>色彩调和，</a:t>
            </a:r>
            <a:r>
              <a:rPr lang="zh-CN" altLang="en-US" sz="3600" dirty="0" smtClean="0">
                <a:solidFill>
                  <a:schemeClr val="dk1"/>
                </a:solidFill>
                <a:latin typeface="黑体" panose="02010609060101010101" charset="-122"/>
                <a:ea typeface="黑体" panose="02010609060101010101" charset="-122"/>
                <a:cs typeface="黑体" panose="02010609060101010101" charset="-122"/>
                <a:sym typeface="+mn-lt"/>
              </a:rPr>
              <a:t>是指两种或两种以上的色彩合理搭配，产生统一和协的效果。</a:t>
            </a:r>
            <a:r>
              <a:rPr lang="zh-CN" altLang="en-US" sz="3600" b="1" dirty="0" smtClean="0">
                <a:solidFill>
                  <a:schemeClr val="dk1"/>
                </a:solidFill>
                <a:latin typeface="黑体" panose="02010609060101010101" charset="-122"/>
                <a:ea typeface="黑体" panose="02010609060101010101" charset="-122"/>
                <a:cs typeface="黑体" panose="02010609060101010101" charset="-122"/>
                <a:sym typeface="+mn-lt"/>
              </a:rPr>
              <a:t>从狭义上讲</a:t>
            </a:r>
            <a:r>
              <a:rPr lang="zh-CN" altLang="en-US" sz="3600" dirty="0" smtClean="0">
                <a:solidFill>
                  <a:schemeClr val="dk1"/>
                </a:solidFill>
                <a:latin typeface="黑体" panose="02010609060101010101" charset="-122"/>
                <a:ea typeface="黑体" panose="02010609060101010101" charset="-122"/>
                <a:cs typeface="黑体" panose="02010609060101010101" charset="-122"/>
                <a:sym typeface="+mn-lt"/>
              </a:rPr>
              <a:t>，是指不带尖锐刺激感的色彩组合；</a:t>
            </a:r>
            <a:r>
              <a:rPr lang="zh-CN" altLang="en-US" sz="3600" b="1" dirty="0" smtClean="0">
                <a:solidFill>
                  <a:schemeClr val="dk1"/>
                </a:solidFill>
                <a:latin typeface="黑体" panose="02010609060101010101" charset="-122"/>
                <a:ea typeface="黑体" panose="02010609060101010101" charset="-122"/>
                <a:cs typeface="黑体" panose="02010609060101010101" charset="-122"/>
                <a:sym typeface="+mn-lt"/>
              </a:rPr>
              <a:t>从广义上讲</a:t>
            </a:r>
            <a:r>
              <a:rPr lang="zh-CN" altLang="en-US" sz="3600" dirty="0" smtClean="0">
                <a:solidFill>
                  <a:schemeClr val="dk1"/>
                </a:solidFill>
                <a:latin typeface="黑体" panose="02010609060101010101" charset="-122"/>
                <a:ea typeface="黑体" panose="02010609060101010101" charset="-122"/>
                <a:cs typeface="黑体" panose="02010609060101010101" charset="-122"/>
                <a:sym typeface="+mn-lt"/>
              </a:rPr>
              <a:t>，是指通过对各种色彩关系的调配组合，使之符合人的视觉审美和心理平衡的一种结果。</a:t>
            </a:r>
            <a:endParaRPr lang="zh-CN" altLang="en-US" sz="3600" dirty="0" smtClean="0">
              <a:solidFill>
                <a:schemeClr val="dk1"/>
              </a:solidFill>
              <a:latin typeface="黑体" panose="02010609060101010101" charset="-122"/>
              <a:ea typeface="黑体" panose="02010609060101010101" charset="-122"/>
              <a:cs typeface="黑体" panose="02010609060101010101" charset="-122"/>
              <a:sym typeface="+mn-lt"/>
            </a:endParaRPr>
          </a:p>
        </p:txBody>
      </p:sp>
      <p:pic>
        <p:nvPicPr>
          <p:cNvPr id="10" name="图片 9" descr="微信图片_20230211090240"/>
          <p:cNvPicPr>
            <a:picLocks noChangeAspect="1"/>
          </p:cNvPicPr>
          <p:nvPr/>
        </p:nvPicPr>
        <p:blipFill>
          <a:blip r:embed="rId6"/>
          <a:stretch>
            <a:fillRect/>
          </a:stretch>
        </p:blipFill>
        <p:spPr>
          <a:xfrm>
            <a:off x="4419600" y="4914900"/>
            <a:ext cx="4096385" cy="4639945"/>
          </a:xfrm>
          <a:prstGeom prst="rect">
            <a:avLst/>
          </a:prstGeom>
        </p:spPr>
      </p:pic>
      <p:pic>
        <p:nvPicPr>
          <p:cNvPr id="18" name="图片 17" descr="微信图片_20230211090243"/>
          <p:cNvPicPr>
            <a:picLocks noChangeAspect="1"/>
          </p:cNvPicPr>
          <p:nvPr/>
        </p:nvPicPr>
        <p:blipFill>
          <a:blip r:embed="rId7"/>
          <a:stretch>
            <a:fillRect/>
          </a:stretch>
        </p:blipFill>
        <p:spPr>
          <a:xfrm>
            <a:off x="9296400" y="4905375"/>
            <a:ext cx="4145280" cy="4674235"/>
          </a:xfrm>
          <a:prstGeom prst="rect">
            <a:avLst/>
          </a:prstGeom>
        </p:spPr>
      </p:pic>
      <p:pic>
        <p:nvPicPr>
          <p:cNvPr id="2" name="图片 1" descr="logo长条"/>
          <p:cNvPicPr>
            <a:picLocks noChangeAspect="1"/>
          </p:cNvPicPr>
          <p:nvPr userDrawn="1"/>
        </p:nvPicPr>
        <p:blipFill>
          <a:blip r:embed="rId8"/>
          <a:stretch>
            <a:fillRect/>
          </a:stretch>
        </p:blipFill>
        <p:spPr>
          <a:xfrm>
            <a:off x="14173200" y="266700"/>
            <a:ext cx="3811270" cy="713740"/>
          </a:xfrm>
          <a:prstGeom prst="rect">
            <a:avLst/>
          </a:prstGeom>
        </p:spPr>
      </p:pic>
    </p:spTree>
    <p:custDataLst>
      <p:tags r:id="rId9"/>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16" name="TextBox 10"/>
          <p:cNvSpPr txBox="1"/>
          <p:nvPr>
            <p:custDataLst>
              <p:tags r:id="rId3"/>
            </p:custDataLst>
          </p:nvPr>
        </p:nvSpPr>
        <p:spPr>
          <a:xfrm>
            <a:off x="1785620" y="480060"/>
            <a:ext cx="9082405" cy="1538605"/>
          </a:xfrm>
          <a:prstGeom prst="rect">
            <a:avLst/>
          </a:prstGeom>
        </p:spPr>
        <p:txBody>
          <a:bodyPr wrap="square" lIns="0" tIns="0" rIns="0" bIns="0" rtlCol="0" anchor="t">
            <a:spAutoFit/>
          </a:bodyPr>
          <a:p>
            <a:pPr algn="l">
              <a:lnSpc>
                <a:spcPct val="100000"/>
              </a:lnSpc>
            </a:pPr>
            <a:r>
              <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思源黑体 1 Bold" panose="020B0800000000000000" charset="-122"/>
              </a:rPr>
              <a:t>一、</a:t>
            </a:r>
            <a:r>
              <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方正兰亭粗黑_GBK" panose="02000000000000000000" pitchFamily="2" charset="-122"/>
              </a:rPr>
              <a:t>色彩调和概述</a:t>
            </a:r>
            <a:endPar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endParaRPr>
          </a:p>
          <a:p>
            <a:pPr algn="l">
              <a:lnSpc>
                <a:spcPct val="100000"/>
              </a:lnSpc>
            </a:pPr>
            <a:endPar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思源黑体 1 Bold" panose="020B0800000000000000" charset="-122"/>
            </a:endParaRPr>
          </a:p>
        </p:txBody>
      </p:sp>
      <p:sp>
        <p:nvSpPr>
          <p:cNvPr id="14" name="矩形 13"/>
          <p:cNvSpPr/>
          <p:nvPr>
            <p:custDataLst>
              <p:tags r:id="rId4"/>
            </p:custDataLst>
          </p:nvPr>
        </p:nvSpPr>
        <p:spPr>
          <a:xfrm>
            <a:off x="2057213" y="1638004"/>
            <a:ext cx="5008880" cy="675640"/>
          </a:xfrm>
          <a:prstGeom prst="rect">
            <a:avLst/>
          </a:prstGeom>
        </p:spPr>
        <p:txBody>
          <a:bodyPr wrap="none">
            <a:spAutoFit/>
          </a:bodyPr>
          <a:p>
            <a:r>
              <a:rPr lang="zh-CN" altLang="en-US" sz="3800" dirty="0" smtClean="0">
                <a:solidFill>
                  <a:schemeClr val="accent2">
                    <a:lumMod val="75000"/>
                  </a:schemeClr>
                </a:solidFill>
                <a:latin typeface="黑体" panose="02010609060101010101" charset="-122"/>
                <a:ea typeface="黑体" panose="02010609060101010101" charset="-122"/>
              </a:rPr>
              <a:t>（二）色彩调和的意义</a:t>
            </a:r>
            <a:endParaRPr lang="zh-CN" altLang="en-US" sz="3800" dirty="0" smtClean="0">
              <a:solidFill>
                <a:schemeClr val="accent2">
                  <a:lumMod val="75000"/>
                </a:schemeClr>
              </a:solidFill>
              <a:latin typeface="黑体" panose="02010609060101010101" charset="-122"/>
              <a:ea typeface="黑体" panose="02010609060101010101" charset="-122"/>
            </a:endParaRPr>
          </a:p>
        </p:txBody>
      </p:sp>
      <p:pic>
        <p:nvPicPr>
          <p:cNvPr id="2050" name="Picture 2"/>
          <p:cNvPicPr>
            <a:picLocks noChangeAspect="1" noChangeArrowheads="1"/>
          </p:cNvPicPr>
          <p:nvPr/>
        </p:nvPicPr>
        <p:blipFill>
          <a:blip r:embed="rId5"/>
          <a:srcRect/>
          <a:stretch>
            <a:fillRect/>
          </a:stretch>
        </p:blipFill>
        <p:spPr bwMode="auto">
          <a:xfrm>
            <a:off x="1905000" y="3009900"/>
            <a:ext cx="8569960" cy="5713095"/>
          </a:xfrm>
          <a:prstGeom prst="rect">
            <a:avLst/>
          </a:prstGeom>
          <a:noFill/>
          <a:ln w="9525">
            <a:noFill/>
            <a:miter lim="800000"/>
            <a:headEnd/>
            <a:tailEnd/>
          </a:ln>
          <a:effectLst/>
        </p:spPr>
      </p:pic>
      <p:pic>
        <p:nvPicPr>
          <p:cNvPr id="2051" name="Picture 3"/>
          <p:cNvPicPr>
            <a:picLocks noChangeAspect="1" noChangeArrowheads="1"/>
          </p:cNvPicPr>
          <p:nvPr/>
        </p:nvPicPr>
        <p:blipFill>
          <a:blip r:embed="rId6"/>
          <a:srcRect/>
          <a:stretch>
            <a:fillRect/>
          </a:stretch>
        </p:blipFill>
        <p:spPr bwMode="auto">
          <a:xfrm>
            <a:off x="11277600" y="3009900"/>
            <a:ext cx="4647565" cy="5713730"/>
          </a:xfrm>
          <a:prstGeom prst="rect">
            <a:avLst/>
          </a:prstGeom>
          <a:noFill/>
          <a:ln w="9525">
            <a:noFill/>
            <a:miter lim="800000"/>
            <a:headEnd/>
            <a:tailEnd/>
          </a:ln>
          <a:effectLst/>
        </p:spPr>
      </p:pic>
      <p:sp>
        <p:nvSpPr>
          <p:cNvPr id="24" name="文本框 23"/>
          <p:cNvSpPr txBox="1"/>
          <p:nvPr>
            <p:custDataLst>
              <p:tags r:id="rId7"/>
            </p:custDataLst>
          </p:nvPr>
        </p:nvSpPr>
        <p:spPr>
          <a:xfrm>
            <a:off x="7467600" y="9334500"/>
            <a:ext cx="5308600" cy="529590"/>
          </a:xfrm>
          <a:prstGeom prst="rect">
            <a:avLst/>
          </a:prstGeom>
        </p:spPr>
        <p:txBody>
          <a:bodyPr>
            <a:noAutofit/>
          </a:bodyPr>
          <a:p>
            <a:pPr marL="0" indent="0" algn="just" defTabSz="266700">
              <a:spcBef>
                <a:spcPct val="0"/>
              </a:spcBef>
              <a:spcAft>
                <a:spcPct val="0"/>
              </a:spcAft>
            </a:pPr>
            <a:r>
              <a:rPr lang="zh-CN" altLang="en-US" sz="2700">
                <a:solidFill>
                  <a:schemeClr val="dk1"/>
                </a:solidFill>
                <a:latin typeface="黑体" panose="02010609060101010101" charset="-122"/>
                <a:ea typeface="黑体" panose="02010609060101010101" charset="-122"/>
              </a:rPr>
              <a:t>运用色彩调和达到协调效果</a:t>
            </a:r>
            <a:endParaRPr lang="zh-CN" altLang="en-US" sz="2700">
              <a:solidFill>
                <a:schemeClr val="dk1"/>
              </a:solidFill>
              <a:latin typeface="黑体" panose="02010609060101010101" charset="-122"/>
              <a:ea typeface="黑体" panose="02010609060101010101" charset="-122"/>
            </a:endParaRPr>
          </a:p>
        </p:txBody>
      </p:sp>
      <p:pic>
        <p:nvPicPr>
          <p:cNvPr id="2" name="图片 1" descr="logo长条"/>
          <p:cNvPicPr>
            <a:picLocks noChangeAspect="1"/>
          </p:cNvPicPr>
          <p:nvPr userDrawn="1"/>
        </p:nvPicPr>
        <p:blipFill>
          <a:blip r:embed="rId8"/>
          <a:stretch>
            <a:fillRect/>
          </a:stretch>
        </p:blipFill>
        <p:spPr>
          <a:xfrm>
            <a:off x="14173200" y="266700"/>
            <a:ext cx="3811270" cy="713740"/>
          </a:xfrm>
          <a:prstGeom prst="rect">
            <a:avLst/>
          </a:prstGeom>
        </p:spPr>
      </p:pic>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diamond(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box(in)">
                                      <p:cBhvr>
                                        <p:cTn id="12"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0" y="0"/>
            <a:ext cx="18288000" cy="1871366"/>
          </a:xfrm>
          <a:prstGeom prst="rect">
            <a:avLst/>
          </a:prstGeom>
        </p:spPr>
      </p:pic>
      <p:sp>
        <p:nvSpPr>
          <p:cNvPr id="9" name="Rectangle 10"/>
          <p:cNvSpPr/>
          <p:nvPr>
            <p:custDataLst>
              <p:tags r:id="rId3"/>
            </p:custDataLst>
          </p:nvPr>
        </p:nvSpPr>
        <p:spPr>
          <a:xfrm>
            <a:off x="1371600" y="2907030"/>
            <a:ext cx="15605760" cy="2251710"/>
          </a:xfrm>
          <a:prstGeom prst="rect">
            <a:avLst/>
          </a:prstGeom>
        </p:spPr>
        <p:txBody>
          <a:bodyPr wrap="square">
            <a:spAutoFit/>
          </a:bodyPr>
          <a:p>
            <a:pPr indent="288290" algn="just">
              <a:lnSpc>
                <a:spcPct val="130000"/>
              </a:lnSpc>
            </a:pPr>
            <a:r>
              <a:rPr lang="zh-CN" altLang="en-US" sz="3600" b="1" dirty="0" smtClean="0">
                <a:solidFill>
                  <a:schemeClr val="dk1"/>
                </a:solidFill>
                <a:latin typeface="黑体" panose="02010609060101010101" charset="-122"/>
                <a:ea typeface="黑体" panose="02010609060101010101" charset="-122"/>
                <a:cs typeface="黑体" panose="02010609060101010101" charset="-122"/>
                <a:sym typeface="+mn-lt"/>
              </a:rPr>
              <a:t>  </a:t>
            </a:r>
            <a:r>
              <a:rPr lang="en-US" altLang="zh-CN" sz="3600" b="1" dirty="0" smtClean="0">
                <a:solidFill>
                  <a:schemeClr val="dk1"/>
                </a:solidFill>
                <a:latin typeface="黑体" panose="02010609060101010101" charset="-122"/>
                <a:ea typeface="黑体" panose="02010609060101010101" charset="-122"/>
                <a:cs typeface="黑体" panose="02010609060101010101" charset="-122"/>
                <a:sym typeface="+mn-lt"/>
              </a:rPr>
              <a:t>   </a:t>
            </a:r>
            <a:r>
              <a:rPr lang="zh-CN" altLang="en-US" sz="3600" b="1" dirty="0" smtClean="0">
                <a:solidFill>
                  <a:schemeClr val="dk1"/>
                </a:solidFill>
                <a:latin typeface="黑体" panose="02010609060101010101" charset="-122"/>
                <a:ea typeface="黑体" panose="02010609060101010101" charset="-122"/>
                <a:cs typeface="黑体" panose="02010609060101010101" charset="-122"/>
                <a:sym typeface="+mn-lt"/>
              </a:rPr>
              <a:t>主导色</a:t>
            </a:r>
            <a:r>
              <a:rPr lang="zh-CN" altLang="en-US" sz="3600" dirty="0" smtClean="0">
                <a:solidFill>
                  <a:schemeClr val="dk1"/>
                </a:solidFill>
                <a:latin typeface="黑体" panose="02010609060101010101" charset="-122"/>
                <a:ea typeface="黑体" panose="02010609060101010101" charset="-122"/>
                <a:cs typeface="黑体" panose="02010609060101010101" charset="-122"/>
                <a:sym typeface="+mn-lt"/>
              </a:rPr>
              <a:t>：指</a:t>
            </a:r>
            <a:r>
              <a:rPr lang="zh-CN" altLang="en-US" sz="3600" b="1" dirty="0" smtClean="0">
                <a:solidFill>
                  <a:schemeClr val="dk1"/>
                </a:solidFill>
                <a:latin typeface="黑体" panose="02010609060101010101" charset="-122"/>
                <a:ea typeface="黑体" panose="02010609060101010101" charset="-122"/>
                <a:cs typeface="黑体" panose="02010609060101010101" charset="-122"/>
                <a:sym typeface="+mn-lt"/>
              </a:rPr>
              <a:t>统领画面整体色调</a:t>
            </a:r>
            <a:r>
              <a:rPr lang="zh-CN" altLang="en-US" sz="3600" dirty="0" smtClean="0">
                <a:solidFill>
                  <a:schemeClr val="dk1"/>
                </a:solidFill>
                <a:latin typeface="黑体" panose="02010609060101010101" charset="-122"/>
                <a:ea typeface="黑体" panose="02010609060101010101" charset="-122"/>
                <a:cs typeface="黑体" panose="02010609060101010101" charset="-122"/>
                <a:sym typeface="+mn-lt"/>
              </a:rPr>
              <a:t>的色彩，通常</a:t>
            </a:r>
            <a:r>
              <a:rPr lang="zh-CN" altLang="en-US" sz="3600" b="1" dirty="0" smtClean="0">
                <a:solidFill>
                  <a:schemeClr val="dk1"/>
                </a:solidFill>
                <a:latin typeface="黑体" panose="02010609060101010101" charset="-122"/>
                <a:ea typeface="黑体" panose="02010609060101010101" charset="-122"/>
                <a:cs typeface="黑体" panose="02010609060101010101" charset="-122"/>
                <a:sym typeface="+mn-lt"/>
              </a:rPr>
              <a:t>占画面面积的 </a:t>
            </a:r>
            <a:r>
              <a:rPr lang="en-US" altLang="zh-CN" sz="3600" b="1" dirty="0" smtClean="0">
                <a:solidFill>
                  <a:schemeClr val="dk1"/>
                </a:solidFill>
                <a:latin typeface="黑体" panose="02010609060101010101" charset="-122"/>
                <a:ea typeface="黑体" panose="02010609060101010101" charset="-122"/>
                <a:cs typeface="黑体" panose="02010609060101010101" charset="-122"/>
                <a:sym typeface="+mn-lt"/>
              </a:rPr>
              <a:t>70% </a:t>
            </a:r>
            <a:r>
              <a:rPr lang="zh-CN" altLang="en-US" sz="3600" b="1" dirty="0" smtClean="0">
                <a:solidFill>
                  <a:schemeClr val="dk1"/>
                </a:solidFill>
                <a:latin typeface="黑体" panose="02010609060101010101" charset="-122"/>
                <a:ea typeface="黑体" panose="02010609060101010101" charset="-122"/>
                <a:cs typeface="黑体" panose="02010609060101010101" charset="-122"/>
                <a:sym typeface="+mn-lt"/>
              </a:rPr>
              <a:t>左右</a:t>
            </a:r>
            <a:r>
              <a:rPr lang="zh-CN" altLang="en-US" sz="3600" dirty="0" smtClean="0">
                <a:solidFill>
                  <a:schemeClr val="dk1"/>
                </a:solidFill>
                <a:latin typeface="黑体" panose="02010609060101010101" charset="-122"/>
                <a:ea typeface="黑体" panose="02010609060101010101" charset="-122"/>
                <a:cs typeface="黑体" panose="02010609060101010101" charset="-122"/>
                <a:sym typeface="+mn-lt"/>
              </a:rPr>
              <a:t>。</a:t>
            </a:r>
            <a:endParaRPr lang="en-US" altLang="zh-CN" sz="3600" dirty="0" smtClean="0">
              <a:solidFill>
                <a:schemeClr val="dk1"/>
              </a:solidFill>
              <a:latin typeface="黑体" panose="02010609060101010101" charset="-122"/>
              <a:ea typeface="黑体" panose="02010609060101010101" charset="-122"/>
              <a:cs typeface="黑体" panose="02010609060101010101" charset="-122"/>
              <a:sym typeface="+mn-lt"/>
            </a:endParaRPr>
          </a:p>
          <a:p>
            <a:pPr indent="288290" algn="just">
              <a:lnSpc>
                <a:spcPct val="130000"/>
              </a:lnSpc>
            </a:pPr>
            <a:r>
              <a:rPr lang="en-US" altLang="zh-CN" sz="3600" dirty="0" smtClean="0">
                <a:solidFill>
                  <a:schemeClr val="dk1"/>
                </a:solidFill>
                <a:latin typeface="黑体" panose="02010609060101010101" charset="-122"/>
                <a:ea typeface="黑体" panose="02010609060101010101" charset="-122"/>
                <a:cs typeface="黑体" panose="02010609060101010101" charset="-122"/>
                <a:sym typeface="+mn-lt"/>
              </a:rPr>
              <a:t>     </a:t>
            </a:r>
            <a:r>
              <a:rPr lang="zh-CN" altLang="en-US" sz="3600" dirty="0" smtClean="0">
                <a:solidFill>
                  <a:schemeClr val="dk1"/>
                </a:solidFill>
                <a:latin typeface="黑体" panose="02010609060101010101" charset="-122"/>
                <a:ea typeface="黑体" panose="02010609060101010101" charset="-122"/>
                <a:cs typeface="黑体" panose="02010609060101010101" charset="-122"/>
                <a:sym typeface="+mn-lt"/>
              </a:rPr>
              <a:t>主导色能够推动整个画面的色彩调性，起到控制画面色彩倾向的作用。</a:t>
            </a:r>
            <a:endParaRPr lang="en-US" altLang="zh-CN" sz="3600" dirty="0" smtClean="0">
              <a:solidFill>
                <a:schemeClr val="dk1"/>
              </a:solidFill>
              <a:latin typeface="黑体" panose="02010609060101010101" charset="-122"/>
              <a:ea typeface="黑体" panose="02010609060101010101" charset="-122"/>
              <a:cs typeface="黑体" panose="02010609060101010101" charset="-122"/>
              <a:sym typeface="+mn-lt"/>
            </a:endParaRPr>
          </a:p>
          <a:p>
            <a:pPr indent="288290" algn="just">
              <a:lnSpc>
                <a:spcPct val="130000"/>
              </a:lnSpc>
            </a:pPr>
            <a:r>
              <a:rPr lang="en-US" altLang="zh-CN" sz="3600" dirty="0" smtClean="0">
                <a:solidFill>
                  <a:schemeClr val="dk1"/>
                </a:solidFill>
                <a:latin typeface="黑体" panose="02010609060101010101" charset="-122"/>
                <a:ea typeface="黑体" panose="02010609060101010101" charset="-122"/>
                <a:cs typeface="黑体" panose="02010609060101010101" charset="-122"/>
                <a:sym typeface="+mn-lt"/>
              </a:rPr>
              <a:t>    </a:t>
            </a:r>
            <a:endParaRPr lang="en-US" altLang="zh-CN" sz="3600" dirty="0" smtClean="0">
              <a:solidFill>
                <a:schemeClr val="dk1"/>
              </a:solidFill>
              <a:latin typeface="黑体" panose="02010609060101010101" charset="-122"/>
              <a:ea typeface="黑体" panose="02010609060101010101" charset="-122"/>
              <a:cs typeface="黑体" panose="02010609060101010101" charset="-122"/>
              <a:sym typeface="+mn-lt"/>
            </a:endParaRPr>
          </a:p>
        </p:txBody>
      </p:sp>
      <p:sp>
        <p:nvSpPr>
          <p:cNvPr id="12" name="Rectangle 10"/>
          <p:cNvSpPr/>
          <p:nvPr>
            <p:custDataLst>
              <p:tags r:id="rId4"/>
            </p:custDataLst>
          </p:nvPr>
        </p:nvSpPr>
        <p:spPr>
          <a:xfrm>
            <a:off x="1904830" y="2248088"/>
            <a:ext cx="13484429" cy="811530"/>
          </a:xfrm>
          <a:prstGeom prst="rect">
            <a:avLst/>
          </a:prstGeom>
        </p:spPr>
        <p:txBody>
          <a:bodyPr wrap="square">
            <a:spAutoFit/>
          </a:bodyPr>
          <a:p>
            <a:pPr indent="288290" algn="just">
              <a:lnSpc>
                <a:spcPct val="130000"/>
              </a:lnSpc>
            </a:pPr>
            <a:r>
              <a:rPr lang="zh-CN" altLang="en-US" sz="3600" dirty="0" smtClean="0">
                <a:solidFill>
                  <a:schemeClr val="dk1"/>
                </a:solidFill>
                <a:latin typeface="黑体" panose="02010609060101010101" charset="-122"/>
                <a:ea typeface="黑体" panose="02010609060101010101" charset="-122"/>
                <a:cs typeface="黑体" panose="02010609060101010101" charset="-122"/>
                <a:sym typeface="+mn-lt"/>
              </a:rPr>
              <a:t> </a:t>
            </a:r>
            <a:r>
              <a:rPr lang="en-US" altLang="zh-CN" sz="3600" b="1" dirty="0" smtClean="0">
                <a:solidFill>
                  <a:schemeClr val="dk1"/>
                </a:solidFill>
                <a:latin typeface="黑体" panose="02010609060101010101" charset="-122"/>
                <a:ea typeface="黑体" panose="02010609060101010101" charset="-122"/>
                <a:cs typeface="黑体" panose="02010609060101010101" charset="-122"/>
                <a:sym typeface="+mn-lt"/>
              </a:rPr>
              <a:t>1.</a:t>
            </a:r>
            <a:r>
              <a:rPr lang="zh-CN" altLang="en-US" sz="3600" b="1" dirty="0" smtClean="0">
                <a:solidFill>
                  <a:schemeClr val="dk1"/>
                </a:solidFill>
                <a:latin typeface="黑体" panose="02010609060101010101" charset="-122"/>
                <a:ea typeface="黑体" panose="02010609060101010101" charset="-122"/>
                <a:cs typeface="黑体" panose="02010609060101010101" charset="-122"/>
                <a:sym typeface="+mn-lt"/>
              </a:rPr>
              <a:t>主次原则</a:t>
            </a:r>
            <a:endParaRPr lang="zh-CN" altLang="en-US" sz="3600" b="1" dirty="0" smtClean="0">
              <a:solidFill>
                <a:schemeClr val="dk1"/>
              </a:solidFill>
              <a:latin typeface="黑体" panose="02010609060101010101" charset="-122"/>
              <a:ea typeface="黑体" panose="02010609060101010101" charset="-122"/>
              <a:cs typeface="黑体" panose="02010609060101010101" charset="-122"/>
              <a:sym typeface="+mn-lt"/>
            </a:endParaRPr>
          </a:p>
        </p:txBody>
      </p:sp>
      <p:pic>
        <p:nvPicPr>
          <p:cNvPr id="21" name="Picture 3"/>
          <p:cNvPicPr>
            <a:picLocks noChangeAspect="1" noChangeArrowheads="1"/>
          </p:cNvPicPr>
          <p:nvPr/>
        </p:nvPicPr>
        <p:blipFill>
          <a:blip r:embed="rId5"/>
          <a:srcRect/>
          <a:stretch>
            <a:fillRect/>
          </a:stretch>
        </p:blipFill>
        <p:spPr bwMode="auto">
          <a:xfrm>
            <a:off x="9906000" y="4381500"/>
            <a:ext cx="3471545" cy="4922520"/>
          </a:xfrm>
          <a:prstGeom prst="rect">
            <a:avLst/>
          </a:prstGeom>
          <a:noFill/>
          <a:ln w="9525">
            <a:noFill/>
            <a:miter lim="800000"/>
            <a:headEnd/>
            <a:tailEnd/>
          </a:ln>
          <a:effectLst/>
        </p:spPr>
      </p:pic>
      <p:pic>
        <p:nvPicPr>
          <p:cNvPr id="22" name="Picture 2"/>
          <p:cNvPicPr>
            <a:picLocks noChangeAspect="1" noChangeArrowheads="1"/>
          </p:cNvPicPr>
          <p:nvPr/>
        </p:nvPicPr>
        <p:blipFill>
          <a:blip r:embed="rId6"/>
          <a:srcRect/>
          <a:stretch>
            <a:fillRect/>
          </a:stretch>
        </p:blipFill>
        <p:spPr bwMode="auto">
          <a:xfrm>
            <a:off x="4800600" y="4381500"/>
            <a:ext cx="3456305" cy="4890770"/>
          </a:xfrm>
          <a:prstGeom prst="rect">
            <a:avLst/>
          </a:prstGeom>
          <a:noFill/>
          <a:ln w="9525">
            <a:noFill/>
            <a:miter lim="800000"/>
            <a:headEnd/>
            <a:tailEnd/>
          </a:ln>
          <a:effectLst/>
        </p:spPr>
      </p:pic>
      <p:sp>
        <p:nvSpPr>
          <p:cNvPr id="24" name="文本框 23"/>
          <p:cNvSpPr txBox="1"/>
          <p:nvPr>
            <p:custDataLst>
              <p:tags r:id="rId7"/>
            </p:custDataLst>
          </p:nvPr>
        </p:nvSpPr>
        <p:spPr>
          <a:xfrm>
            <a:off x="7620000" y="9486900"/>
            <a:ext cx="5308600" cy="529590"/>
          </a:xfrm>
          <a:prstGeom prst="rect">
            <a:avLst/>
          </a:prstGeom>
        </p:spPr>
        <p:txBody>
          <a:bodyPr>
            <a:noAutofit/>
          </a:bodyPr>
          <a:p>
            <a:pPr marL="0" indent="0" algn="just" defTabSz="266700">
              <a:spcBef>
                <a:spcPct val="0"/>
              </a:spcBef>
              <a:spcAft>
                <a:spcPct val="0"/>
              </a:spcAft>
            </a:pPr>
            <a:r>
              <a:rPr lang="zh-CN" altLang="en-US" sz="2700">
                <a:solidFill>
                  <a:schemeClr val="dk1"/>
                </a:solidFill>
                <a:latin typeface="黑体" panose="02010609060101010101" charset="-122"/>
                <a:ea typeface="黑体" panose="02010609060101010101" charset="-122"/>
              </a:rPr>
              <a:t>高明度、高纯度主导色</a:t>
            </a:r>
            <a:endParaRPr lang="zh-CN" altLang="en-US" sz="2700">
              <a:solidFill>
                <a:schemeClr val="dk1"/>
              </a:solidFill>
              <a:latin typeface="黑体" panose="02010609060101010101" charset="-122"/>
              <a:ea typeface="黑体" panose="02010609060101010101" charset="-122"/>
            </a:endParaRPr>
          </a:p>
        </p:txBody>
      </p:sp>
      <p:sp>
        <p:nvSpPr>
          <p:cNvPr id="26" name="文本框 25"/>
          <p:cNvSpPr txBox="1"/>
          <p:nvPr>
            <p:custDataLst>
              <p:tags r:id="rId8"/>
            </p:custDataLst>
          </p:nvPr>
        </p:nvSpPr>
        <p:spPr>
          <a:xfrm>
            <a:off x="-1600200" y="6720205"/>
            <a:ext cx="6096000" cy="368300"/>
          </a:xfrm>
          <a:prstGeom prst="rect">
            <a:avLst/>
          </a:prstGeom>
          <a:noFill/>
        </p:spPr>
        <p:txBody>
          <a:bodyPr wrap="square" rtlCol="0">
            <a:spAutoFit/>
          </a:bodyPr>
          <a:p>
            <a:endParaRPr lang="zh-CN" altLang="en-US">
              <a:solidFill>
                <a:schemeClr val="dk1"/>
              </a:solidFill>
              <a:latin typeface="黑体" panose="02010609060101010101" charset="-122"/>
              <a:ea typeface="黑体" panose="02010609060101010101" charset="-122"/>
            </a:endParaRPr>
          </a:p>
        </p:txBody>
      </p:sp>
      <p:sp>
        <p:nvSpPr>
          <p:cNvPr id="10" name="矩形 9"/>
          <p:cNvSpPr/>
          <p:nvPr>
            <p:custDataLst>
              <p:tags r:id="rId9"/>
            </p:custDataLst>
          </p:nvPr>
        </p:nvSpPr>
        <p:spPr>
          <a:xfrm>
            <a:off x="1904813" y="1638004"/>
            <a:ext cx="5008880" cy="675640"/>
          </a:xfrm>
          <a:prstGeom prst="rect">
            <a:avLst/>
          </a:prstGeom>
        </p:spPr>
        <p:txBody>
          <a:bodyPr wrap="none">
            <a:spAutoFit/>
          </a:bodyPr>
          <a:p>
            <a:pPr algn="l"/>
            <a:r>
              <a:rPr lang="zh-CN" altLang="en-US" sz="3800" dirty="0" smtClean="0">
                <a:solidFill>
                  <a:schemeClr val="accent2">
                    <a:lumMod val="75000"/>
                  </a:schemeClr>
                </a:solidFill>
                <a:latin typeface="黑体" panose="02010609060101010101" charset="-122"/>
                <a:ea typeface="黑体" panose="02010609060101010101" charset="-122"/>
              </a:rPr>
              <a:t>（三）</a:t>
            </a:r>
            <a:r>
              <a:rPr lang="zh-CN" altLang="en-US" sz="3800" dirty="0" smtClean="0">
                <a:solidFill>
                  <a:schemeClr val="accent2">
                    <a:lumMod val="75000"/>
                  </a:schemeClr>
                </a:solidFill>
                <a:latin typeface="黑体" panose="02010609060101010101" charset="-122"/>
                <a:ea typeface="黑体" panose="02010609060101010101" charset="-122"/>
                <a:sym typeface="+mn-ea"/>
              </a:rPr>
              <a:t>色彩调和的原则</a:t>
            </a:r>
            <a:endParaRPr lang="zh-CN" altLang="en-US" sz="3800" dirty="0" smtClean="0">
              <a:solidFill>
                <a:schemeClr val="accent2">
                  <a:lumMod val="75000"/>
                </a:schemeClr>
              </a:solidFill>
              <a:latin typeface="黑体" panose="02010609060101010101" charset="-122"/>
              <a:ea typeface="黑体" panose="02010609060101010101" charset="-122"/>
              <a:sym typeface="+mn-ea"/>
            </a:endParaRPr>
          </a:p>
        </p:txBody>
      </p:sp>
      <p:sp>
        <p:nvSpPr>
          <p:cNvPr id="2" name="TextBox 10"/>
          <p:cNvSpPr txBox="1"/>
          <p:nvPr>
            <p:custDataLst>
              <p:tags r:id="rId10"/>
            </p:custDataLst>
          </p:nvPr>
        </p:nvSpPr>
        <p:spPr>
          <a:xfrm>
            <a:off x="1981200" y="476250"/>
            <a:ext cx="9082405" cy="1538605"/>
          </a:xfrm>
          <a:prstGeom prst="rect">
            <a:avLst/>
          </a:prstGeom>
        </p:spPr>
        <p:txBody>
          <a:bodyPr wrap="square" lIns="0" tIns="0" rIns="0" bIns="0" rtlCol="0" anchor="t">
            <a:spAutoFit/>
          </a:bodyPr>
          <a:p>
            <a:pPr algn="l">
              <a:lnSpc>
                <a:spcPct val="100000"/>
              </a:lnSpc>
            </a:pPr>
            <a:r>
              <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思源黑体 1 Bold" panose="020B0800000000000000" charset="-122"/>
              </a:rPr>
              <a:t>一、</a:t>
            </a:r>
            <a:r>
              <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方正兰亭粗黑_GBK" panose="02000000000000000000" pitchFamily="2" charset="-122"/>
              </a:rPr>
              <a:t>色彩调和概述</a:t>
            </a:r>
            <a:endPar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endParaRPr>
          </a:p>
          <a:p>
            <a:pPr algn="l">
              <a:lnSpc>
                <a:spcPct val="100000"/>
              </a:lnSpc>
            </a:pPr>
            <a:endParaRPr lang="zh-CN" altLang="en-US" sz="5000" b="1" spc="142">
              <a:solidFill>
                <a:schemeClr val="dk1">
                  <a:lumMod val="95000"/>
                  <a:lumOff val="5000"/>
                </a:schemeClr>
              </a:solidFill>
              <a:latin typeface="黑体" panose="02010609060101010101" charset="-122"/>
              <a:ea typeface="黑体" panose="02010609060101010101" charset="-122"/>
              <a:cs typeface="思源黑体 1 Bold" panose="020B0800000000000000" charset="-122"/>
              <a:sym typeface="思源黑体 1 Bold" panose="020B0800000000000000" charset="-122"/>
            </a:endParaRPr>
          </a:p>
        </p:txBody>
      </p:sp>
      <p:pic>
        <p:nvPicPr>
          <p:cNvPr id="3" name="图片 2" descr="logo长条"/>
          <p:cNvPicPr>
            <a:picLocks noChangeAspect="1"/>
          </p:cNvPicPr>
          <p:nvPr userDrawn="1"/>
        </p:nvPicPr>
        <p:blipFill>
          <a:blip r:embed="rId11"/>
          <a:stretch>
            <a:fillRect/>
          </a:stretch>
        </p:blipFill>
        <p:spPr>
          <a:xfrm>
            <a:off x="14173200" y="266700"/>
            <a:ext cx="3811270" cy="713740"/>
          </a:xfrm>
          <a:prstGeom prst="rect">
            <a:avLst/>
          </a:prstGeom>
        </p:spPr>
      </p:pic>
    </p:spTree>
    <p:custDataLst>
      <p:tags r:id="rId12"/>
    </p:custDataLst>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01.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02.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03.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04.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05.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06.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07.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08.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09.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1.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2.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3.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4.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5.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6.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7.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8.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19.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21.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22.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23.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24.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77108"/>
</p:tagLst>
</file>

<file path=ppt/tags/tag125.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77108"/>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9.xml><?xml version="1.0" encoding="utf-8"?>
<p:tagLst xmlns:p="http://schemas.openxmlformats.org/presentationml/2006/main">
  <p:tag name="KSO_WM_TAG_VERSION" val="1.0"/>
  <p:tag name="KSO_WM_BEAUTIFY_FLAG" val="#wm#"/>
  <p:tag name="KSO_WM_COMBINE_RELATE_SLIDE_ID" val="background20176441_1"/>
  <p:tag name="KSO_WM_TEMPLATE_CATEGORY" val="custom"/>
  <p:tag name="KSO_WM_TEMPLATE_INDEX" val="20177108"/>
  <p:tag name="KSO_WM_TEMPLATE_SUBCATEGORY" val="combine"/>
  <p:tag name="KSO_WM_TEMPLATE_THUMBS_INDEX" val="1、6、11、12、18、19、23、24、31、32"/>
  <p:tag name="KSO_WM_TEMPLATE_MASTER_TYPE" val="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2.xml><?xml version="1.0" encoding="utf-8"?>
<p:tagLst xmlns:p="http://schemas.openxmlformats.org/presentationml/2006/main">
  <p:tag name="KSO_WM_TAG_VERSION" val="1.0"/>
  <p:tag name="KSO_WM_BEAUTIFY_FLAG" val="#wm#"/>
  <p:tag name="KSO_WM_UNIT_TYPE" val="e"/>
  <p:tag name="KSO_WM_UNIT_INDEX" val="1"/>
  <p:tag name="KSO_WM_UNIT_LAYERLEVEL" val="1"/>
  <p:tag name="KSO_WM_UNIT_VALUE" val="8"/>
  <p:tag name="KSO_WM_UNIT_HIGHLIGHT" val="0"/>
  <p:tag name="KSO_WM_UNIT_COMPATIBLE" val="1"/>
  <p:tag name="KSO_WM_UNIT_CLEAR" val="0"/>
  <p:tag name="KSO_WM_UNIT_PRESET_TEXT" val="PART ONE"/>
  <p:tag name="KSO_WM_UNIT_ID" val="_3*e*1"/>
  <p:tag name="KSO_WM_UNIT_NOCLEAR" val="0"/>
  <p:tag name="KSO_WM_UNIT_DIAGRAM_ISNUMVISUAL" val="0"/>
  <p:tag name="KSO_WM_UNIT_DIAGRAM_ISREFERUNIT" val="0"/>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3.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204.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208.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UNIT_BK_DARK_LIGHT" val="2"/>
  <p:tag name="KSO_WM_UNIT_SUBTYPE" val="h"/>
  <p:tag name="KSO_WM_UNIT_TYPE" val="i"/>
  <p:tag name="KSO_WM_UNIT_INDEX" val="1"/>
</p:tagLst>
</file>

<file path=ppt/tags/tag209.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0.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11.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12.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13.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14.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15.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SUBTYPE" val="h"/>
  <p:tag name="KSO_WM_UNIT_TYPE" val="i"/>
  <p:tag name="KSO_WM_UNIT_INDEX" val="1"/>
  <p:tag name="KSO_WM_UNIT_BK_DARK_LIGHT" val="2"/>
</p:tagLst>
</file>

<file path=ppt/tags/tag216.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17.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18.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19.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0.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21.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22.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23.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SUBTYPE" val="h"/>
  <p:tag name="KSO_WM_UNIT_TYPE" val="i"/>
  <p:tag name="KSO_WM_UNIT_INDEX" val="1"/>
  <p:tag name="KSO_WM_UNIT_BK_DARK_LIGHT" val="2"/>
</p:tagLst>
</file>

<file path=ppt/tags/tag224.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25.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26.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27.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28.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29.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3.xml><?xml version="1.0" encoding="utf-8"?>
<p:tagLst xmlns:p="http://schemas.openxmlformats.org/presentationml/2006/main">
  <p:tag name="KSO_WM_TAG_VERSION" val="1.0"/>
  <p:tag name="KSO_WM_BEAUTIFY_FLAG" val="#wm#"/>
  <p:tag name="KSO_WM_UNIT_TYPE" val="e"/>
  <p:tag name="KSO_WM_UNIT_INDEX" val="1"/>
  <p:tag name="KSO_WM_UNIT_LAYERLEVEL" val="1"/>
  <p:tag name="KSO_WM_UNIT_VALUE" val="8"/>
  <p:tag name="KSO_WM_UNIT_HIGHLIGHT" val="0"/>
  <p:tag name="KSO_WM_UNIT_COMPATIBLE" val="1"/>
  <p:tag name="KSO_WM_UNIT_CLEAR" val="0"/>
  <p:tag name="KSO_WM_UNIT_PRESET_TEXT" val="PART ONE"/>
  <p:tag name="KSO_WM_UNIT_ID" val="_3*e*1"/>
  <p:tag name="KSO_WM_UNIT_NOCLEAR" val="0"/>
  <p:tag name="KSO_WM_UNIT_DIAGRAM_ISNUMVISUAL" val="0"/>
  <p:tag name="KSO_WM_UNIT_DIAGRAM_ISREFERUNIT" val="0"/>
</p:tagLst>
</file>

<file path=ppt/tags/tag230.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31.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SUBTYPE" val="h"/>
  <p:tag name="KSO_WM_UNIT_TYPE" val="i"/>
  <p:tag name="KSO_WM_UNIT_INDEX" val="1"/>
  <p:tag name="KSO_WM_UNIT_BK_DARK_LIGHT" val="2"/>
</p:tagLst>
</file>

<file path=ppt/tags/tag232.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33.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34.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35.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36.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37.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38.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39.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SUBTYPE" val="h"/>
  <p:tag name="KSO_WM_UNIT_TYPE" val="i"/>
  <p:tag name="KSO_WM_UNIT_INDEX" val="1"/>
  <p:tag name="KSO_WM_UNIT_BK_DARK_LIGHT" val="2"/>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0.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41.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42.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43.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44.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45.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46.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47.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48.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SUBTYPE" val="h"/>
  <p:tag name="KSO_WM_UNIT_TYPE" val="i"/>
  <p:tag name="KSO_WM_UNIT_INDEX" val="1"/>
  <p:tag name="KSO_WM_UNIT_BK_DARK_LIGHT" val="2"/>
</p:tagLst>
</file>

<file path=ppt/tags/tag249.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0.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51.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52.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53.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54.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77108"/>
</p:tagLst>
</file>

<file path=ppt/tags/tag255.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77108"/>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59.xml><?xml version="1.0" encoding="utf-8"?>
<p:tagLst xmlns:p="http://schemas.openxmlformats.org/presentationml/2006/main">
  <p:tag name="KSO_WM_TAG_VERSION" val="1.0"/>
  <p:tag name="KSO_WM_BEAUTIFY_FLAG" val="#wm#"/>
  <p:tag name="KSO_WM_COMBINE_RELATE_SLIDE_ID" val="background20176441_1"/>
  <p:tag name="KSO_WM_TEMPLATE_CATEGORY" val="custom"/>
  <p:tag name="KSO_WM_TEMPLATE_INDEX" val="20177108"/>
  <p:tag name="KSO_WM_TEMPLATE_SUBCATEGORY" val="combine"/>
  <p:tag name="KSO_WM_TEMPLATE_THUMBS_INDEX" val="1、6、11、12、18、19、23、24、31、32"/>
  <p:tag name="KSO_WM_TEMPLATE_MASTER_TYPE" val="1"/>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0.xml><?xml version="1.0" encoding="utf-8"?>
<p:tagLst xmlns:p="http://schemas.openxmlformats.org/presentationml/2006/main">
  <p:tag name="KSO_WM_TAG_VERSION" val="1.0"/>
  <p:tag name="KSO_WM_BEAUTIFY_FLAG" val="#wm#"/>
  <p:tag name="KSO_WM_UNIT_TYPE" val="a"/>
  <p:tag name="KSO_WM_UNIT_INDEX" val="1"/>
  <p:tag name="KSO_WM_UNIT_LAYERLEVEL" val="1"/>
  <p:tag name="KSO_WM_UNIT_VALUE" val="14"/>
  <p:tag name="KSO_WM_UNIT_ISCONTENTSTITLE" val="0"/>
  <p:tag name="KSO_WM_UNIT_HIGHLIGHT" val="0"/>
  <p:tag name="KSO_WM_UNIT_COMPATIBLE" val="0"/>
  <p:tag name="KSO_WM_UNIT_PRESET_TEXT" val="明亮色彩商业计划书"/>
  <p:tag name="KSO_WM_TEMPLATE_CATEGORY" val="custom"/>
  <p:tag name="KSO_WM_TEMPLATE_INDEX" val="20177108"/>
  <p:tag name="KSO_WM_UNIT_ID" val="custom20177108_1*a*1"/>
  <p:tag name="KSO_WM_UNIT_ISNUMDGMTITLE" val="0"/>
  <p:tag name="KSO_WM_UNIT_NOCLEAR" val="0"/>
  <p:tag name="KSO_WM_UNIT_DIAGRAM_ISNUMVISUAL" val="0"/>
  <p:tag name="KSO_WM_UNIT_DIAGRAM_ISREFERUNIT" val="0"/>
  <p:tag name="KSO_WM_UNIT_TEXT_FILL_FORE_SCHEMECOLOR_INDEX_BRIGHTNESS" val="0"/>
  <p:tag name="KSO_WM_UNIT_TEXT_FILL_FORE_SCHEMECOLOR_INDEX" val="5"/>
  <p:tag name="KSO_WM_UNIT_TEXT_FILL_TYPE" val="1"/>
</p:tagLst>
</file>

<file path=ppt/tags/tag261.xml><?xml version="1.0" encoding="utf-8"?>
<p:tagLst xmlns:p="http://schemas.openxmlformats.org/presentationml/2006/main">
  <p:tag name="KSO_WM_TAG_VERSION" val="1.0"/>
  <p:tag name="KSO_WM_SLIDE_ITEM_CNT" val="0"/>
  <p:tag name="KSO_WM_SLIDE_LAYOUT" val="a_b_k"/>
  <p:tag name="KSO_WM_SLIDE_LAYOUT_CNT" val="1_1_1"/>
  <p:tag name="KSO_WM_SLIDE_TYPE" val="title"/>
  <p:tag name="KSO_WM_BEAUTIFY_FLAG" val="#wm#"/>
  <p:tag name="KSO_WM_COMBINE_RELATE_SLIDE_ID" val="background20176441_1"/>
  <p:tag name="KSO_WM_TEMPLATE_CATEGORY" val="custom"/>
  <p:tag name="KSO_WM_TEMPLATE_INDEX" val="20177108"/>
  <p:tag name="KSO_WM_SLIDE_ID" val="custom20177108_1"/>
  <p:tag name="KSO_WM_SLIDE_INDEX" val="1"/>
  <p:tag name="KSO_WM_TEMPLATE_SUBCATEGORY" val="0"/>
  <p:tag name="KSO_WM_TEMPLATE_THUMBS_INDEX" val="1、6、11、12、18、19、23、24、31、32、"/>
  <p:tag name="KSO_WM_TEMPLATE_MASTER_TYPE" val="1"/>
  <p:tag name="KSO_WM_TEMPLATE_COLOR_TYPE" val="0"/>
</p:tagLst>
</file>

<file path=ppt/tags/tag262.xml><?xml version="1.0" encoding="utf-8"?>
<p:tagLst xmlns:p="http://schemas.openxmlformats.org/presentationml/2006/main">
  <p:tag name="KSO_WM_TAG_VERSION" val="1.0"/>
  <p:tag name="KSO_WM_BEAUTIFY_FLAG" val="#wm#"/>
  <p:tag name="KSO_WM_UNIT_TYPE" val="a"/>
  <p:tag name="KSO_WM_UNIT_INDEX" val="1"/>
  <p:tag name="KSO_WM_UNIT_LAYERLEVEL" val="1"/>
  <p:tag name="KSO_WM_UNIT_VALUE" val="14"/>
  <p:tag name="KSO_WM_UNIT_ISCONTENTSTITLE" val="0"/>
  <p:tag name="KSO_WM_UNIT_HIGHLIGHT" val="0"/>
  <p:tag name="KSO_WM_UNIT_COMPATIBLE" val="0"/>
  <p:tag name="KSO_WM_UNIT_PRESET_TEXT" val="明亮色彩商业计划书"/>
  <p:tag name="KSO_WM_TEMPLATE_CATEGORY" val="custom"/>
  <p:tag name="KSO_WM_TEMPLATE_INDEX" val="20177108"/>
  <p:tag name="KSO_WM_UNIT_ID" val="custom20177108_1*a*1"/>
  <p:tag name="KSO_WM_UNIT_ISNUMDGMTITLE" val="0"/>
  <p:tag name="KSO_WM_UNIT_NOCLEAR" val="0"/>
  <p:tag name="KSO_WM_UNIT_DIAGRAM_ISNUMVISUAL" val="0"/>
  <p:tag name="KSO_WM_UNIT_DIAGRAM_ISREFERUNIT" val="0"/>
  <p:tag name="KSO_WM_UNIT_TEXT_FILL_FORE_SCHEMECOLOR_INDEX_BRIGHTNESS" val="0"/>
  <p:tag name="KSO_WM_UNIT_TEXT_FILL_FORE_SCHEMECOLOR_INDEX" val="5"/>
  <p:tag name="KSO_WM_UNIT_TEXT_FILL_TYPE" val="1"/>
</p:tagLst>
</file>

<file path=ppt/tags/tag263.xml><?xml version="1.0" encoding="utf-8"?>
<p:tagLst xmlns:p="http://schemas.openxmlformats.org/presentationml/2006/main">
  <p:tag name="KSO_WM_TAG_VERSION" val="1.0"/>
  <p:tag name="KSO_WM_BEAUTIFY_FLAG" val="#wm#"/>
  <p:tag name="KSO_WM_UNIT_TYPE" val="b"/>
  <p:tag name="KSO_WM_UNIT_INDEX" val="1"/>
  <p:tag name="KSO_WM_UNIT_LAYERLEVEL" val="1"/>
  <p:tag name="KSO_WM_UNIT_VALUE" val="29"/>
  <p:tag name="KSO_WM_UNIT_ISCONTENTSTITLE" val="0"/>
  <p:tag name="KSO_WM_UNIT_HIGHLIGHT" val="0"/>
  <p:tag name="KSO_WM_UNIT_COMPATIBLE" val="0"/>
  <p:tag name="KSO_WM_UNIT_PRESET_TEXT_INDEX" val="1"/>
  <p:tag name="KSO_WM_UNIT_PRESET_TEXT_LEN" val="10"/>
  <p:tag name="KSO_WM_TEMPLATE_CATEGORY" val="custom"/>
  <p:tag name="KSO_WM_TEMPLATE_INDEX" val="20177108"/>
  <p:tag name="KSO_WM_UNIT_ID" val="custom20177108_1*b*1"/>
  <p:tag name="KSO_WM_UNIT_ISNUMDGMTITLE" val="0"/>
  <p:tag name="KSO_WM_UNIT_NOCLEAR" val="0"/>
  <p:tag name="KSO_WM_UNIT_DIAGRAM_ISNUMVISUAL" val="0"/>
  <p:tag name="KSO_WM_UNIT_DIAGRAM_ISREFERUNIT" val="0"/>
  <p:tag name="KSO_WM_UNIT_TEXT_FILL_FORE_SCHEMECOLOR_INDEX_BRIGHTNESS" val="0"/>
  <p:tag name="KSO_WM_UNIT_TEXT_FILL_FORE_SCHEMECOLOR_INDEX" val="5"/>
  <p:tag name="KSO_WM_UNIT_TEXT_FILL_TYPE" val="1"/>
</p:tagLst>
</file>

<file path=ppt/tags/tag264.xml><?xml version="1.0" encoding="utf-8"?>
<p:tagLst xmlns:p="http://schemas.openxmlformats.org/presentationml/2006/main">
  <p:tag name="KSO_WM_TAG_VERSION" val="1.0"/>
  <p:tag name="KSO_WM_BEAUTIFY_FLAG" val="#wm#"/>
  <p:tag name="KSO_WM_UNIT_TYPE" val="k"/>
  <p:tag name="KSO_WM_UNIT_INDEX" val="1"/>
  <p:tag name="KSO_WM_UNIT_LAYERLEVEL" val="1"/>
  <p:tag name="KSO_WM_UNIT_VALUE" val="5"/>
  <p:tag name="KSO_WM_UNIT_HIGHLIGHT" val="0"/>
  <p:tag name="KSO_WM_UNIT_COMPATIBLE" val="1"/>
  <p:tag name="KSO_WM_UNIT_PRESET_TEXT" val="LOGO"/>
  <p:tag name="KSO_WM_TEMPLATE_CATEGORY" val="custom"/>
  <p:tag name="KSO_WM_TEMPLATE_INDEX" val="20177108"/>
  <p:tag name="KSO_WM_UNIT_ID" val="custom20177108_1*k*1"/>
  <p:tag name="KSO_WM_UNIT_NOCLEAR" val="0"/>
  <p:tag name="KSO_WM_UNIT_DIAGRAM_ISNUMVISUAL" val="0"/>
  <p:tag name="KSO_WM_UNIT_DIAGRAM_ISREFERUNIT" val="0"/>
  <p:tag name="KSO_WM_UNIT_TEXT_FILL_FORE_SCHEMECOLOR_INDEX_BRIGHTNESS" val="0"/>
  <p:tag name="KSO_WM_UNIT_TEXT_FILL_FORE_SCHEMECOLOR_INDEX" val="14"/>
  <p:tag name="KSO_WM_UNIT_TEXT_FILL_TYPE" val="1"/>
</p:tagLst>
</file>

<file path=ppt/tags/tag265.xml><?xml version="1.0" encoding="utf-8"?>
<p:tagLst xmlns:p="http://schemas.openxmlformats.org/presentationml/2006/main">
  <p:tag name="KSO_WM_TAG_VERSION" val="1.0"/>
  <p:tag name="KSO_WM_SLIDE_ITEM_CNT" val="0"/>
  <p:tag name="KSO_WM_SLIDE_LAYOUT" val="a_b_k"/>
  <p:tag name="KSO_WM_SLIDE_LAYOUT_CNT" val="1_1_1"/>
  <p:tag name="KSO_WM_SLIDE_TYPE" val="title"/>
  <p:tag name="KSO_WM_BEAUTIFY_FLAG" val="#wm#"/>
  <p:tag name="KSO_WM_COMBINE_RELATE_SLIDE_ID" val="background20176441_1"/>
  <p:tag name="KSO_WM_TEMPLATE_CATEGORY" val="custom"/>
  <p:tag name="KSO_WM_TEMPLATE_INDEX" val="20177108"/>
  <p:tag name="KSO_WM_SLIDE_ID" val="custom20177108_1"/>
  <p:tag name="KSO_WM_SLIDE_INDEX" val="1"/>
  <p:tag name="KSO_WM_TEMPLATE_SUBCATEGORY" val="0"/>
  <p:tag name="KSO_WM_TEMPLATE_THUMBS_INDEX" val="1、6、11、12、18、19、23、24、31、32、"/>
  <p:tag name="KSO_WM_TEMPLATE_MASTER_TYPE" val="1"/>
  <p:tag name="KSO_WM_TEMPLATE_COLOR_TYPE" val="0"/>
</p:tagLst>
</file>

<file path=ppt/tags/tag266.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26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6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69.xml><?xml version="1.0" encoding="utf-8"?>
<p:tagLst xmlns:p="http://schemas.openxmlformats.org/presentationml/2006/main">
  <p:tag name="KSO_WM_SLIDE_BACKGROUND_TYPE" val="general"/>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0.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271.xml><?xml version="1.0" encoding="utf-8"?>
<p:tagLst xmlns:p="http://schemas.openxmlformats.org/presentationml/2006/main">
  <p:tag name="KSO_WM_DIAGRAM_VIRTUALLY_FRAME" val="{&quot;height&quot;:412.8,&quot;left&quot;:391,&quot;top&quot;:267,&quot;width&quot;:649.45}"/>
  <p:tag name="KSO_WM_UNIT_FILL_FORE_SCHEMECOLOR_INDEX_BRIGHTNESS" val="-0.15"/>
  <p:tag name="KSO_WM_UNIT_FILL_FORE_SCHEMECOLOR_INDEX" val="7"/>
  <p:tag name="KSO_WM_UNIT_FILL_TYPE" val="1"/>
  <p:tag name="KSO_WM_UNIT_TEXT_FILL_FORE_SCHEMECOLOR_INDEX_BRIGHTNESS" val="0"/>
  <p:tag name="KSO_WM_UNIT_TEXT_FILL_FORE_SCHEMECOLOR_INDEX" val="13"/>
  <p:tag name="KSO_WM_UNIT_TEXT_FILL_TYPE" val="1"/>
</p:tagLst>
</file>

<file path=ppt/tags/tag272.xml><?xml version="1.0" encoding="utf-8"?>
<p:tagLst xmlns:p="http://schemas.openxmlformats.org/presentationml/2006/main">
  <p:tag name="KSO_WM_DIAGRAM_VIRTUALLY_FRAME" val="{&quot;height&quot;:412.8,&quot;left&quot;:391,&quot;top&quot;:267,&quot;width&quot;:649.45}"/>
</p:tagLst>
</file>

<file path=ppt/tags/tag273.xml><?xml version="1.0" encoding="utf-8"?>
<p:tagLst xmlns:p="http://schemas.openxmlformats.org/presentationml/2006/main">
  <p:tag name="KSO_WM_DIAGRAM_VIRTUALLY_FRAME" val="{&quot;height&quot;:412.8,&quot;left&quot;:391,&quot;top&quot;:267,&quot;width&quot;:649.45}"/>
  <p:tag name="KSO_WM_UNIT_FILL_FORE_SCHEMECOLOR_INDEX_BRIGHTNESS" val="-0.15"/>
  <p:tag name="KSO_WM_UNIT_FILL_FORE_SCHEMECOLOR_INDEX" val="7"/>
  <p:tag name="KSO_WM_UNIT_FILL_TYPE" val="1"/>
  <p:tag name="KSO_WM_UNIT_TEXT_FILL_FORE_SCHEMECOLOR_INDEX_BRIGHTNESS" val="0"/>
  <p:tag name="KSO_WM_UNIT_TEXT_FILL_FORE_SCHEMECOLOR_INDEX" val="13"/>
  <p:tag name="KSO_WM_UNIT_TEXT_FILL_TYPE" val="1"/>
</p:tagLst>
</file>

<file path=ppt/tags/tag274.xml><?xml version="1.0" encoding="utf-8"?>
<p:tagLst xmlns:p="http://schemas.openxmlformats.org/presentationml/2006/main">
  <p:tag name="KSO_WM_DIAGRAM_VIRTUALLY_FRAME" val="{&quot;height&quot;:412.8,&quot;left&quot;:391,&quot;top&quot;:267,&quot;width&quot;:649.45}"/>
</p:tagLst>
</file>

<file path=ppt/tags/tag27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76.xml><?xml version="1.0" encoding="utf-8"?>
<p:tagLst xmlns:p="http://schemas.openxmlformats.org/presentationml/2006/main">
  <p:tag name="KSO_WM_DIAGRAM_VIRTUALLY_FRAME" val="{&quot;height&quot;:412.8,&quot;left&quot;:391,&quot;top&quot;:267,&quot;width&quot;:649.45}"/>
  <p:tag name="KSO_WM_UNIT_FILL_FORE_SCHEMECOLOR_INDEX_BRIGHTNESS" val="-0.15"/>
  <p:tag name="KSO_WM_UNIT_FILL_FORE_SCHEMECOLOR_INDEX" val="7"/>
  <p:tag name="KSO_WM_UNIT_FILL_TYPE" val="1"/>
  <p:tag name="KSO_WM_UNIT_TEXT_FILL_FORE_SCHEMECOLOR_INDEX_BRIGHTNESS" val="0"/>
  <p:tag name="KSO_WM_UNIT_TEXT_FILL_FORE_SCHEMECOLOR_INDEX" val="13"/>
  <p:tag name="KSO_WM_UNIT_TEXT_FILL_TYPE" val="1"/>
</p:tagLst>
</file>

<file path=ppt/tags/tag277.xml><?xml version="1.0" encoding="utf-8"?>
<p:tagLst xmlns:p="http://schemas.openxmlformats.org/presentationml/2006/main">
  <p:tag name="KSO_WM_DIAGRAM_VIRTUALLY_FRAME" val="{&quot;height&quot;:412.8,&quot;left&quot;:391,&quot;top&quot;:267,&quot;width&quot;:649.45}"/>
  <p:tag name="KSO_WM_UNIT_TEXT_FILL_FORE_SCHEMECOLOR_INDEX_BRIGHTNESS" val="0"/>
  <p:tag name="KSO_WM_UNIT_TEXT_FILL_FORE_SCHEMECOLOR_INDEX" val="13"/>
  <p:tag name="KSO_WM_UNIT_TEXT_FILL_TYPE" val="1"/>
</p:tagLst>
</file>

<file path=ppt/tags/tag278.xml><?xml version="1.0" encoding="utf-8"?>
<p:tagLst xmlns:p="http://schemas.openxmlformats.org/presentationml/2006/main">
  <p:tag name="KSO_WM_SLIDE_BACKGROUND_TYPE" val="general"/>
</p:tagLst>
</file>

<file path=ppt/tags/tag279.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0.xml><?xml version="1.0" encoding="utf-8"?>
<p:tagLst xmlns:p="http://schemas.openxmlformats.org/presentationml/2006/main">
  <p:tag name="KSO_WM_DIAGRAM_VIRTUALLY_FRAME" val="{&quot;height&quot;:258.8,&quot;left&quot;:518.5,&quot;top&quot;:319.95,&quot;width&quot;:547}"/>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Lst>
</file>

<file path=ppt/tags/tag281.xml><?xml version="1.0" encoding="utf-8"?>
<p:tagLst xmlns:p="http://schemas.openxmlformats.org/presentationml/2006/main">
  <p:tag name="KSO_WM_DIAGRAM_VIRTUALLY_FRAME" val="{&quot;height&quot;:258.8,&quot;left&quot;:518.5,&quot;top&quot;:319.95,&quot;width&quot;:547}"/>
  <p:tag name="KSO_WM_UNIT_TEXT_FILL_FORE_SCHEMECOLOR_INDEX_BRIGHTNESS" val="0"/>
  <p:tag name="KSO_WM_UNIT_TEXT_FILL_FORE_SCHEMECOLOR_INDEX" val="13"/>
  <p:tag name="KSO_WM_UNIT_TEXT_FILL_TYPE" val="1"/>
</p:tagLst>
</file>

<file path=ppt/tags/tag282.xml><?xml version="1.0" encoding="utf-8"?>
<p:tagLst xmlns:p="http://schemas.openxmlformats.org/presentationml/2006/main">
  <p:tag name="KSO_WM_DIAGRAM_VIRTUALLY_FRAME" val="{&quot;height&quot;:258.8,&quot;left&quot;:518.5,&quot;top&quot;:319.95,&quot;width&quot;:547}"/>
  <p:tag name="KSO_WM_UNIT_TEXT_FILL_FORE_SCHEMECOLOR_INDEX_BRIGHTNESS" val="0"/>
  <p:tag name="KSO_WM_UNIT_TEXT_FILL_FORE_SCHEMECOLOR_INDEX" val="13"/>
  <p:tag name="KSO_WM_UNIT_TEXT_FILL_TYPE" val="1"/>
</p:tagLst>
</file>

<file path=ppt/tags/tag283.xml><?xml version="1.0" encoding="utf-8"?>
<p:tagLst xmlns:p="http://schemas.openxmlformats.org/presentationml/2006/main">
  <p:tag name="KSO_WM_DIAGRAM_VIRTUALLY_FRAME" val="{&quot;height&quot;:258.8,&quot;left&quot;:518.5,&quot;top&quot;:319.95,&quot;width&quot;:547}"/>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Lst>
</file>

<file path=ppt/tags/tag284.xml><?xml version="1.0" encoding="utf-8"?>
<p:tagLst xmlns:p="http://schemas.openxmlformats.org/presentationml/2006/main">
  <p:tag name="KSO_WM_SLIDE_BACKGROUND_TYPE" val="general"/>
</p:tagLst>
</file>

<file path=ppt/tags/tag285.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28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87.xml><?xml version="1.0" encoding="utf-8"?>
<p:tagLst xmlns:p="http://schemas.openxmlformats.org/presentationml/2006/main">
  <p:tag name="KSO_WM_SLIDE_BACKGROUND_TYPE" val="general"/>
</p:tagLst>
</file>

<file path=ppt/tags/tag288.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289.xml><?xml version="1.0" encoding="utf-8"?>
<p:tagLst xmlns:p="http://schemas.openxmlformats.org/presentationml/2006/main">
  <p:tag name="KSO_WM_UNIT_TEXT_FILL_FORE_SCHEMECOLOR_INDEX_BRIGHTNESS" val="0.05"/>
  <p:tag name="KSO_WM_UNIT_TEXT_FILL_FORE_SCHEMECOLOR_INDEX" val="13"/>
  <p:tag name="KSO_WM_UNIT_TEXT_FILL_TYPE" val="1"/>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0.xml><?xml version="1.0" encoding="utf-8"?>
<p:tagLst xmlns:p="http://schemas.openxmlformats.org/presentationml/2006/main">
  <p:tag name="KSO_WM_UNIT_TEXT_FILL_FORE_SCHEMECOLOR_INDEX_BRIGHTNESS" val="-0.25"/>
  <p:tag name="KSO_WM_UNIT_TEXT_FILL_FORE_SCHEMECOLOR_INDEX" val="6"/>
  <p:tag name="KSO_WM_UNIT_TEXT_FILL_TYPE" val="1"/>
</p:tagLst>
</file>

<file path=ppt/tags/tag29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92.xml><?xml version="1.0" encoding="utf-8"?>
<p:tagLst xmlns:p="http://schemas.openxmlformats.org/presentationml/2006/main">
  <p:tag name="KSO_WM_SLIDE_BACKGROUND_TYPE" val="general"/>
</p:tagLst>
</file>

<file path=ppt/tags/tag293.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294.xml><?xml version="1.0" encoding="utf-8"?>
<p:tagLst xmlns:p="http://schemas.openxmlformats.org/presentationml/2006/main">
  <p:tag name="KSO_WM_UNIT_TEXT_FILL_FORE_SCHEMECOLOR_INDEX_BRIGHTNESS" val="0.05"/>
  <p:tag name="KSO_WM_UNIT_TEXT_FILL_FORE_SCHEMECOLOR_INDEX" val="13"/>
  <p:tag name="KSO_WM_UNIT_TEXT_FILL_TYPE" val="1"/>
</p:tagLst>
</file>

<file path=ppt/tags/tag295.xml><?xml version="1.0" encoding="utf-8"?>
<p:tagLst xmlns:p="http://schemas.openxmlformats.org/presentationml/2006/main">
  <p:tag name="KSO_WM_UNIT_TEXT_FILL_FORE_SCHEMECOLOR_INDEX_BRIGHTNESS" val="-0.25"/>
  <p:tag name="KSO_WM_UNIT_TEXT_FILL_FORE_SCHEMECOLOR_INDEX" val="6"/>
  <p:tag name="KSO_WM_UNIT_TEXT_FILL_TYPE" val="1"/>
</p:tagLst>
</file>

<file path=ppt/tags/tag29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97.xml><?xml version="1.0" encoding="utf-8"?>
<p:tagLst xmlns:p="http://schemas.openxmlformats.org/presentationml/2006/main">
  <p:tag name="KSO_WM_SLIDE_BACKGROUND_TYPE" val="general"/>
</p:tagLst>
</file>

<file path=ppt/tags/tag298.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29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0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0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0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03.xml><?xml version="1.0" encoding="utf-8"?>
<p:tagLst xmlns:p="http://schemas.openxmlformats.org/presentationml/2006/main">
  <p:tag name="KSO_WM_UNIT_TEXT_FILL_FORE_SCHEMECOLOR_INDEX_BRIGHTNESS" val="-0.25"/>
  <p:tag name="KSO_WM_UNIT_TEXT_FILL_FORE_SCHEMECOLOR_INDEX" val="6"/>
  <p:tag name="KSO_WM_UNIT_TEXT_FILL_TYPE" val="1"/>
</p:tagLst>
</file>

<file path=ppt/tags/tag304.xml><?xml version="1.0" encoding="utf-8"?>
<p:tagLst xmlns:p="http://schemas.openxmlformats.org/presentationml/2006/main">
  <p:tag name="KSO_WM_UNIT_TEXT_FILL_FORE_SCHEMECOLOR_INDEX_BRIGHTNESS" val="0.05"/>
  <p:tag name="KSO_WM_UNIT_TEXT_FILL_FORE_SCHEMECOLOR_INDEX" val="13"/>
  <p:tag name="KSO_WM_UNIT_TEXT_FILL_TYPE" val="1"/>
</p:tagLst>
</file>

<file path=ppt/tags/tag305.xml><?xml version="1.0" encoding="utf-8"?>
<p:tagLst xmlns:p="http://schemas.openxmlformats.org/presentationml/2006/main">
  <p:tag name="KSO_WM_SLIDE_BACKGROUND_TYPE" val="general"/>
</p:tagLst>
</file>

<file path=ppt/tags/tag306.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30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0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09.xml><?xml version="1.0" encoding="utf-8"?>
<p:tagLst xmlns:p="http://schemas.openxmlformats.org/presentationml/2006/main">
  <p:tag name="KSO_WM_UNIT_TEXT_FILL_FORE_SCHEMECOLOR_INDEX_BRIGHTNESS" val="-0.25"/>
  <p:tag name="KSO_WM_UNIT_TEXT_FILL_FORE_SCHEMECOLOR_INDEX" val="6"/>
  <p:tag name="KSO_WM_UNIT_TEXT_FILL_TYPE" val="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11.xml><?xml version="1.0" encoding="utf-8"?>
<p:tagLst xmlns:p="http://schemas.openxmlformats.org/presentationml/2006/main">
  <p:tag name="KSO_WM_UNIT_TEXT_FILL_FORE_SCHEMECOLOR_INDEX_BRIGHTNESS" val="0.05"/>
  <p:tag name="KSO_WM_UNIT_TEXT_FILL_FORE_SCHEMECOLOR_INDEX" val="13"/>
  <p:tag name="KSO_WM_UNIT_TEXT_FILL_TYPE" val="1"/>
</p:tagLst>
</file>

<file path=ppt/tags/tag312.xml><?xml version="1.0" encoding="utf-8"?>
<p:tagLst xmlns:p="http://schemas.openxmlformats.org/presentationml/2006/main">
  <p:tag name="KSO_WM_SLIDE_BACKGROUND_TYPE" val="general"/>
</p:tagLst>
</file>

<file path=ppt/tags/tag313.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314.xml><?xml version="1.0" encoding="utf-8"?>
<p:tagLst xmlns:p="http://schemas.openxmlformats.org/presentationml/2006/main">
  <p:tag name="KSO_WM_SLIDE_BACKGROUND_TYPE" val="general"/>
</p:tagLst>
</file>

<file path=ppt/tags/tag315.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316.xml><?xml version="1.0" encoding="utf-8"?>
<p:tagLst xmlns:p="http://schemas.openxmlformats.org/presentationml/2006/main">
  <p:tag name="KSO_WM_UNIT_TEXT_FILL_FORE_SCHEMECOLOR_INDEX_BRIGHTNESS" val="-0.25"/>
  <p:tag name="KSO_WM_UNIT_TEXT_FILL_FORE_SCHEMECOLOR_INDEX" val="6"/>
  <p:tag name="KSO_WM_UNIT_TEXT_FILL_TYPE" val="1"/>
</p:tagLst>
</file>

<file path=ppt/tags/tag31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18.xml><?xml version="1.0" encoding="utf-8"?>
<p:tagLst xmlns:p="http://schemas.openxmlformats.org/presentationml/2006/main">
  <p:tag name="KSO_WM_UNIT_TEXT_FILL_FORE_SCHEMECOLOR_INDEX_BRIGHTNESS" val="0.05"/>
  <p:tag name="KSO_WM_UNIT_TEXT_FILL_FORE_SCHEMECOLOR_INDEX" val="13"/>
  <p:tag name="KSO_WM_UNIT_TEXT_FILL_TYPE" val="1"/>
</p:tagLst>
</file>

<file path=ppt/tags/tag319.xml><?xml version="1.0" encoding="utf-8"?>
<p:tagLst xmlns:p="http://schemas.openxmlformats.org/presentationml/2006/main">
  <p:tag name="KSO_WM_SLIDE_BACKGROUND_TYPE" val="general"/>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0.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321.xml><?xml version="1.0" encoding="utf-8"?>
<p:tagLst xmlns:p="http://schemas.openxmlformats.org/presentationml/2006/main">
  <p:tag name="KSO_WM_UNIT_TEXT_FILL_FORE_SCHEMECOLOR_INDEX_BRIGHTNESS" val="0.05"/>
  <p:tag name="KSO_WM_UNIT_TEXT_FILL_FORE_SCHEMECOLOR_INDEX" val="13"/>
  <p:tag name="KSO_WM_UNIT_TEXT_FILL_TYPE" val="1"/>
</p:tagLst>
</file>

<file path=ppt/tags/tag32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23.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32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25.xml><?xml version="1.0" encoding="utf-8"?>
<p:tagLst xmlns:p="http://schemas.openxmlformats.org/presentationml/2006/main">
  <p:tag name="KSO_WM_SLIDE_BACKGROUND_TYPE" val="general"/>
</p:tagLst>
</file>

<file path=ppt/tags/tag326.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327.xml><?xml version="1.0" encoding="utf-8"?>
<p:tagLst xmlns:p="http://schemas.openxmlformats.org/presentationml/2006/main">
  <p:tag name="KSO_WM_UNIT_FILL_FORE_SCHEMECOLOR_INDEX_BRIGHTNESS" val="0"/>
  <p:tag name="KSO_WM_UNIT_FILL_FORE_SCHEMECOLOR_INDEX" val="7"/>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328.xml><?xml version="1.0" encoding="utf-8"?>
<p:tagLst xmlns:p="http://schemas.openxmlformats.org/presentationml/2006/main">
  <p:tag name="KSO_WM_SLIDE_BACKGROUND_TYPE" val="general"/>
</p:tagLst>
</file>

<file path=ppt/tags/tag329.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0.xml><?xml version="1.0" encoding="utf-8"?>
<p:tagLst xmlns:p="http://schemas.openxmlformats.org/presentationml/2006/main">
  <p:tag name="KSO_WM_UNIT_TEXT_FILL_FORE_SCHEMECOLOR_INDEX_BRIGHTNESS" val="0.05"/>
  <p:tag name="KSO_WM_UNIT_TEXT_FILL_FORE_SCHEMECOLOR_INDEX" val="13"/>
  <p:tag name="KSO_WM_UNIT_TEXT_FILL_TYPE" val="1"/>
</p:tagLst>
</file>

<file path=ppt/tags/tag33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32.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333.xml><?xml version="1.0" encoding="utf-8"?>
<p:tagLst xmlns:p="http://schemas.openxmlformats.org/presentationml/2006/main">
  <p:tag name="KSO_WM_SLIDE_BACKGROUND_TYPE" val="general"/>
</p:tagLst>
</file>

<file path=ppt/tags/tag334.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335.xml><?xml version="1.0" encoding="utf-8"?>
<p:tagLst xmlns:p="http://schemas.openxmlformats.org/presentationml/2006/main">
  <p:tag name="KSO_WM_UNIT_TEXT_FILL_FORE_SCHEMECOLOR_INDEX_BRIGHTNESS" val="0.05"/>
  <p:tag name="KSO_WM_UNIT_TEXT_FILL_FORE_SCHEMECOLOR_INDEX" val="13"/>
  <p:tag name="KSO_WM_UNIT_TEXT_FILL_TYPE" val="1"/>
</p:tagLst>
</file>

<file path=ppt/tags/tag336.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337.xml><?xml version="1.0" encoding="utf-8"?>
<p:tagLst xmlns:p="http://schemas.openxmlformats.org/presentationml/2006/main">
  <p:tag name="KSO_WM_SLIDE_BACKGROUND_TYPE" val="general"/>
</p:tagLst>
</file>

<file path=ppt/tags/tag338.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339.xml><?xml version="1.0" encoding="utf-8"?>
<p:tagLst xmlns:p="http://schemas.openxmlformats.org/presentationml/2006/main">
  <p:tag name="KSO_WM_UNIT_TEXT_FILL_FORE_SCHEMECOLOR_INDEX_BRIGHTNESS" val="0.05"/>
  <p:tag name="KSO_WM_UNIT_TEXT_FILL_FORE_SCHEMECOLOR_INDEX" val="13"/>
  <p:tag name="KSO_WM_UNIT_TEXT_FILL_TYPE" val="1"/>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41.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342.xml><?xml version="1.0" encoding="utf-8"?>
<p:tagLst xmlns:p="http://schemas.openxmlformats.org/presentationml/2006/main">
  <p:tag name="KSO_WM_SLIDE_BACKGROUND_TYPE" val="general"/>
</p:tagLst>
</file>

<file path=ppt/tags/tag343.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344.xml><?xml version="1.0" encoding="utf-8"?>
<p:tagLst xmlns:p="http://schemas.openxmlformats.org/presentationml/2006/main">
  <p:tag name="KSO_WM_UNIT_TEXT_FILL_FORE_SCHEMECOLOR_INDEX_BRIGHTNESS" val="0.05"/>
  <p:tag name="KSO_WM_UNIT_TEXT_FILL_FORE_SCHEMECOLOR_INDEX" val="13"/>
  <p:tag name="KSO_WM_UNIT_TEXT_FILL_TYPE" val="1"/>
</p:tagLst>
</file>

<file path=ppt/tags/tag34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46.xml><?xml version="1.0" encoding="utf-8"?>
<p:tagLst xmlns:p="http://schemas.openxmlformats.org/presentationml/2006/main">
  <p:tag name="KSO_WM_UNIT_FILL_FORE_SCHEMECOLOR_INDEX_BRIGHTNESS" val="0.4"/>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347.xml><?xml version="1.0" encoding="utf-8"?>
<p:tagLst xmlns:p="http://schemas.openxmlformats.org/presentationml/2006/main">
  <p:tag name="KSO_WM_UNIT_FILL_FORE_SCHEMECOLOR_INDEX_BRIGHTNESS" val="0"/>
  <p:tag name="KSO_WM_UNIT_FILL_FORE_SCHEMECOLOR_INDEX" val="7"/>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34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49.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0.xml><?xml version="1.0" encoding="utf-8"?>
<p:tagLst xmlns:p="http://schemas.openxmlformats.org/presentationml/2006/main">
  <p:tag name="KSO_WM_SLIDE_BACKGROUND_TYPE" val="general"/>
</p:tagLst>
</file>

<file path=ppt/tags/tag351.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352.xml><?xml version="1.0" encoding="utf-8"?>
<p:tagLst xmlns:p="http://schemas.openxmlformats.org/presentationml/2006/main">
  <p:tag name="KSO_WM_UNIT_TEXT_FILL_FORE_SCHEMECOLOR_INDEX_BRIGHTNESS" val="0.05"/>
  <p:tag name="KSO_WM_UNIT_TEXT_FILL_FORE_SCHEMECOLOR_INDEX" val="13"/>
  <p:tag name="KSO_WM_UNIT_TEXT_FILL_TYPE" val="1"/>
</p:tagLst>
</file>

<file path=ppt/tags/tag35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54.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355.xml><?xml version="1.0" encoding="utf-8"?>
<p:tagLst xmlns:p="http://schemas.openxmlformats.org/presentationml/2006/main">
  <p:tag name="KSO_WM_SLIDE_BACKGROUND_TYPE" val="general"/>
</p:tagLst>
</file>

<file path=ppt/tags/tag356.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357.xml><?xml version="1.0" encoding="utf-8"?>
<p:tagLst xmlns:p="http://schemas.openxmlformats.org/presentationml/2006/main">
  <p:tag name="KSO_WM_UNIT_TEXT_FILL_FORE_SCHEMECOLOR_INDEX_BRIGHTNESS" val="0.05"/>
  <p:tag name="KSO_WM_UNIT_TEXT_FILL_FORE_SCHEMECOLOR_INDEX" val="13"/>
  <p:tag name="KSO_WM_UNIT_TEXT_FILL_TYPE" val="1"/>
</p:tagLst>
</file>

<file path=ppt/tags/tag358.xml><?xml version="1.0" encoding="utf-8"?>
<p:tagLst xmlns:p="http://schemas.openxmlformats.org/presentationml/2006/main">
  <p:tag name="KSO_WM_UNIT_TEXT_FILL_FORE_SCHEMECOLOR_INDEX_BRIGHTNESS" val="-0.25"/>
  <p:tag name="KSO_WM_UNIT_TEXT_FILL_FORE_SCHEMECOLOR_INDEX" val="6"/>
  <p:tag name="KSO_WM_UNIT_TEXT_FILL_TYPE" val="1"/>
</p:tagLst>
</file>

<file path=ppt/tags/tag359.xml><?xml version="1.0" encoding="utf-8"?>
<p:tagLst xmlns:p="http://schemas.openxmlformats.org/presentationml/2006/main">
  <p:tag name="KSO_WM_UNIT_FILL_FORE_SCHEMECOLOR_INDEX_BRIGHTNESS" val="0.5"/>
  <p:tag name="KSO_WM_UNIT_FILL_FORE_SCHEMECOLOR_INDEX" val="9"/>
  <p:tag name="KSO_WM_UNIT_FILL_TYPE" val="1"/>
  <p:tag name="KSO_WM_UNIT_TEXT_FILL_FORE_SCHEMECOLOR_INDEX_BRIGHTNESS" val="0"/>
  <p:tag name="KSO_WM_UNIT_TEXT_FILL_FORE_SCHEMECOLOR_INDEX" val="14"/>
  <p:tag name="KSO_WM_UNIT_TEXT_FILL_TYPE" val="1"/>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0.xml><?xml version="1.0" encoding="utf-8"?>
<p:tagLst xmlns:p="http://schemas.openxmlformats.org/presentationml/2006/main">
  <p:tag name="KSO_WM_UNIT_FILL_FORE_SCHEMECOLOR_INDEX_BRIGHTNESS" val="0"/>
  <p:tag name="KSO_WM_UNIT_FILL_FORE_SCHEMECOLOR_INDEX" val="7"/>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36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62.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363.xml><?xml version="1.0" encoding="utf-8"?>
<p:tagLst xmlns:p="http://schemas.openxmlformats.org/presentationml/2006/main">
  <p:tag name="KSO_WM_SLIDE_BACKGROUND_TYPE" val="general"/>
</p:tagLst>
</file>

<file path=ppt/tags/tag364.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365.xml><?xml version="1.0" encoding="utf-8"?>
<p:tagLst xmlns:p="http://schemas.openxmlformats.org/presentationml/2006/main">
  <p:tag name="KSO_WM_UNIT_FILL_FORE_SCHEMECOLOR_INDEX_BRIGHTNESS" val="-0.15"/>
  <p:tag name="KSO_WM_UNIT_FILL_FORE_SCHEMECOLOR_INDEX" val="6"/>
  <p:tag name="KSO_WM_UNIT_FILL_TYPE" val="1"/>
  <p:tag name="KSO_WM_UNIT_TEXT_FILL_FORE_SCHEMECOLOR_INDEX_BRIGHTNESS" val="0"/>
  <p:tag name="KSO_WM_UNIT_TEXT_FILL_FORE_SCHEMECOLOR_INDEX" val="13"/>
  <p:tag name="KSO_WM_UNIT_TEXT_FILL_TYPE" val="1"/>
</p:tagLst>
</file>

<file path=ppt/tags/tag366.xml><?xml version="1.0" encoding="utf-8"?>
<p:tagLst xmlns:p="http://schemas.openxmlformats.org/presentationml/2006/main">
  <p:tag name="KSO_WM_UNIT_FILL_FORE_SCHEMECOLOR_INDEX_BRIGHTNESS" val="0"/>
  <p:tag name="KSO_WM_UNIT_FILL_FORE_SCHEMECOLOR_INDEX" val="7"/>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367.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368.xml><?xml version="1.0" encoding="utf-8"?>
<p:tagLst xmlns:p="http://schemas.openxmlformats.org/presentationml/2006/main">
  <p:tag name="KSO_WM_UNIT_TEXT_FILL_FORE_SCHEMECOLOR_INDEX_BRIGHTNESS" val="-0.25"/>
  <p:tag name="KSO_WM_UNIT_TEXT_FILL_FORE_SCHEMECOLOR_INDEX" val="6"/>
  <p:tag name="KSO_WM_UNIT_TEXT_FILL_TYPE" val="1"/>
</p:tagLst>
</file>

<file path=ppt/tags/tag36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0.xml><?xml version="1.0" encoding="utf-8"?>
<p:tagLst xmlns:p="http://schemas.openxmlformats.org/presentationml/2006/main">
  <p:tag name="KSO_WM_UNIT_TEXT_FILL_FORE_SCHEMECOLOR_INDEX_BRIGHTNESS" val="0.05"/>
  <p:tag name="KSO_WM_UNIT_TEXT_FILL_FORE_SCHEMECOLOR_INDEX" val="13"/>
  <p:tag name="KSO_WM_UNIT_TEXT_FILL_TYPE" val="1"/>
</p:tagLst>
</file>

<file path=ppt/tags/tag371.xml><?xml version="1.0" encoding="utf-8"?>
<p:tagLst xmlns:p="http://schemas.openxmlformats.org/presentationml/2006/main">
  <p:tag name="KSO_WM_SLIDE_BACKGROUND_TYPE" val="general"/>
</p:tagLst>
</file>

<file path=ppt/tags/tag372.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373.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374.xml><?xml version="1.0" encoding="utf-8"?>
<p:tagLst xmlns:p="http://schemas.openxmlformats.org/presentationml/2006/main">
  <p:tag name="KSO_WM_UNIT_FILL_FORE_SCHEMECOLOR_INDEX_BRIGHTNESS" val="-0.15"/>
  <p:tag name="KSO_WM_UNIT_FILL_FORE_SCHEMECOLOR_INDEX" val="6"/>
  <p:tag name="KSO_WM_UNIT_FILL_TYPE" val="1"/>
  <p:tag name="KSO_WM_UNIT_TEXT_FILL_FORE_SCHEMECOLOR_INDEX_BRIGHTNESS" val="0"/>
  <p:tag name="KSO_WM_UNIT_TEXT_FILL_FORE_SCHEMECOLOR_INDEX" val="13"/>
  <p:tag name="KSO_WM_UNIT_TEXT_FILL_TYPE" val="1"/>
</p:tagLst>
</file>

<file path=ppt/tags/tag375.xml><?xml version="1.0" encoding="utf-8"?>
<p:tagLst xmlns:p="http://schemas.openxmlformats.org/presentationml/2006/main">
  <p:tag name="KSO_WM_UNIT_FILL_FORE_SCHEMECOLOR_INDEX_BRIGHTNESS" val="0"/>
  <p:tag name="KSO_WM_UNIT_FILL_FORE_SCHEMECOLOR_INDEX" val="7"/>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376.xml><?xml version="1.0" encoding="utf-8"?>
<p:tagLst xmlns:p="http://schemas.openxmlformats.org/presentationml/2006/main">
  <p:tag name="KSO_WM_SLIDE_BACKGROUND_TYPE" val="general"/>
</p:tagLst>
</file>

<file path=ppt/tags/tag377.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378.xml><?xml version="1.0" encoding="utf-8"?>
<p:tagLst xmlns:p="http://schemas.openxmlformats.org/presentationml/2006/main">
  <p:tag name="KSO_WM_UNIT_TEXT_FILL_FORE_SCHEMECOLOR_INDEX_BRIGHTNESS" val="0.05"/>
  <p:tag name="KSO_WM_UNIT_TEXT_FILL_FORE_SCHEMECOLOR_INDEX" val="13"/>
  <p:tag name="KSO_WM_UNIT_TEXT_FILL_TYPE" val="1"/>
</p:tagLst>
</file>

<file path=ppt/tags/tag379.xml><?xml version="1.0" encoding="utf-8"?>
<p:tagLst xmlns:p="http://schemas.openxmlformats.org/presentationml/2006/main">
  <p:tag name="KSO_WM_UNIT_TEXT_FILL_FORE_SCHEMECOLOR_INDEX_BRIGHTNESS" val="-0.25"/>
  <p:tag name="KSO_WM_UNIT_TEXT_FILL_FORE_SCHEMECOLOR_INDEX" val="6"/>
  <p:tag name="KSO_WM_UNIT_TEXT_FILL_TYPE" val="1"/>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8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82.xml><?xml version="1.0" encoding="utf-8"?>
<p:tagLst xmlns:p="http://schemas.openxmlformats.org/presentationml/2006/main">
  <p:tag name="KSO_WM_SLIDE_BACKGROUND_TYPE" val="general"/>
</p:tagLst>
</file>

<file path=ppt/tags/tag383.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384.xml><?xml version="1.0" encoding="utf-8"?>
<p:tagLst xmlns:p="http://schemas.openxmlformats.org/presentationml/2006/main">
  <p:tag name="KSO_WM_UNIT_TEXT_FILL_FORE_SCHEMECOLOR_INDEX_BRIGHTNESS" val="0.05"/>
  <p:tag name="KSO_WM_UNIT_TEXT_FILL_FORE_SCHEMECOLOR_INDEX" val="13"/>
  <p:tag name="KSO_WM_UNIT_TEXT_FILL_TYPE" val="1"/>
</p:tagLst>
</file>

<file path=ppt/tags/tag385.xml><?xml version="1.0" encoding="utf-8"?>
<p:tagLst xmlns:p="http://schemas.openxmlformats.org/presentationml/2006/main">
  <p:tag name="KSO_WM_UNIT_TEXT_FILL_FORE_SCHEMECOLOR_INDEX_BRIGHTNESS" val="-0.25"/>
  <p:tag name="KSO_WM_UNIT_TEXT_FILL_FORE_SCHEMECOLOR_INDEX" val="6"/>
  <p:tag name="KSO_WM_UNIT_TEXT_FILL_TYPE" val="1"/>
</p:tagLst>
</file>

<file path=ppt/tags/tag38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87.xml><?xml version="1.0" encoding="utf-8"?>
<p:tagLst xmlns:p="http://schemas.openxmlformats.org/presentationml/2006/main">
  <p:tag name="KSO_WM_SLIDE_BACKGROUND_TYPE" val="general"/>
</p:tagLst>
</file>

<file path=ppt/tags/tag388.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389.xml><?xml version="1.0" encoding="utf-8"?>
<p:tagLst xmlns:p="http://schemas.openxmlformats.org/presentationml/2006/main">
  <p:tag name="KSO_WM_DIAGRAM_VIRTUALLY_FRAME" val="{&quot;height&quot;:258.8,&quot;left&quot;:518.5,&quot;top&quot;:319.95,&quot;width&quot;:547}"/>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0.xml><?xml version="1.0" encoding="utf-8"?>
<p:tagLst xmlns:p="http://schemas.openxmlformats.org/presentationml/2006/main">
  <p:tag name="KSO_WM_DIAGRAM_VIRTUALLY_FRAME" val="{&quot;height&quot;:258.8,&quot;left&quot;:518.5,&quot;top&quot;:319.95,&quot;width&quot;:547}"/>
  <p:tag name="KSO_WM_UNIT_TEXT_FILL_FORE_SCHEMECOLOR_INDEX_BRIGHTNESS" val="0"/>
  <p:tag name="KSO_WM_UNIT_TEXT_FILL_FORE_SCHEMECOLOR_INDEX" val="13"/>
  <p:tag name="KSO_WM_UNIT_TEXT_FILL_TYPE" val="1"/>
</p:tagLst>
</file>

<file path=ppt/tags/tag391.xml><?xml version="1.0" encoding="utf-8"?>
<p:tagLst xmlns:p="http://schemas.openxmlformats.org/presentationml/2006/main">
  <p:tag name="KSO_WM_DIAGRAM_VIRTUALLY_FRAME" val="{&quot;height&quot;:258.8,&quot;left&quot;:518.5,&quot;top&quot;:319.95,&quot;width&quot;:547}"/>
  <p:tag name="KSO_WM_UNIT_TEXT_FILL_FORE_SCHEMECOLOR_INDEX_BRIGHTNESS" val="0"/>
  <p:tag name="KSO_WM_UNIT_TEXT_FILL_FORE_SCHEMECOLOR_INDEX" val="13"/>
  <p:tag name="KSO_WM_UNIT_TEXT_FILL_TYPE" val="1"/>
</p:tagLst>
</file>

<file path=ppt/tags/tag392.xml><?xml version="1.0" encoding="utf-8"?>
<p:tagLst xmlns:p="http://schemas.openxmlformats.org/presentationml/2006/main">
  <p:tag name="KSO_WM_DIAGRAM_VIRTUALLY_FRAME" val="{&quot;height&quot;:258.8,&quot;left&quot;:518.5,&quot;top&quot;:319.95,&quot;width&quot;:547}"/>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Lst>
</file>

<file path=ppt/tags/tag393.xml><?xml version="1.0" encoding="utf-8"?>
<p:tagLst xmlns:p="http://schemas.openxmlformats.org/presentationml/2006/main">
  <p:tag name="KSO_WM_SLIDE_BACKGROUND_TYPE" val="general"/>
</p:tagLst>
</file>

<file path=ppt/tags/tag394.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395.xml><?xml version="1.0" encoding="utf-8"?>
<p:tagLst xmlns:p="http://schemas.openxmlformats.org/presentationml/2006/main">
  <p:tag name="KSO_WM_UNIT_TEXT_FILL_FORE_SCHEMECOLOR_INDEX_BRIGHTNESS" val="0.05"/>
  <p:tag name="KSO_WM_UNIT_TEXT_FILL_FORE_SCHEMECOLOR_INDEX" val="13"/>
  <p:tag name="KSO_WM_UNIT_TEXT_FILL_TYPE" val="1"/>
</p:tagLst>
</file>

<file path=ppt/tags/tag396.xml><?xml version="1.0" encoding="utf-8"?>
<p:tagLst xmlns:p="http://schemas.openxmlformats.org/presentationml/2006/main">
  <p:tag name="KSO_WM_UNIT_TEXT_FILL_FORE_SCHEMECOLOR_INDEX_BRIGHTNESS" val="-0.25"/>
  <p:tag name="KSO_WM_UNIT_TEXT_FILL_FORE_SCHEMECOLOR_INDEX" val="6"/>
  <p:tag name="KSO_WM_UNIT_TEXT_FILL_TYPE" val="1"/>
</p:tagLst>
</file>

<file path=ppt/tags/tag39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9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9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00.xml><?xml version="1.0" encoding="utf-8"?>
<p:tagLst xmlns:p="http://schemas.openxmlformats.org/presentationml/2006/main">
  <p:tag name="KSO_WM_SLIDE_BACKGROUND_TYPE" val="general"/>
</p:tagLst>
</file>

<file path=ppt/tags/tag401.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40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03.xml><?xml version="1.0" encoding="utf-8"?>
<p:tagLst xmlns:p="http://schemas.openxmlformats.org/presentationml/2006/main">
  <p:tag name="KSO_WM_SLIDE_BACKGROUND_TYPE" val="general"/>
</p:tagLst>
</file>

<file path=ppt/tags/tag404.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40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0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07.xml><?xml version="1.0" encoding="utf-8"?>
<p:tagLst xmlns:p="http://schemas.openxmlformats.org/presentationml/2006/main">
  <p:tag name="KSO_WM_UNIT_TEXT_FILL_FORE_SCHEMECOLOR_INDEX_BRIGHTNESS" val="0.05"/>
  <p:tag name="KSO_WM_UNIT_TEXT_FILL_FORE_SCHEMECOLOR_INDEX" val="13"/>
  <p:tag name="KSO_WM_UNIT_TEXT_FILL_TYPE" val="1"/>
</p:tagLst>
</file>

<file path=ppt/tags/tag408.xml><?xml version="1.0" encoding="utf-8"?>
<p:tagLst xmlns:p="http://schemas.openxmlformats.org/presentationml/2006/main">
  <p:tag name="KSO_WM_UNIT_TEXT_FILL_FORE_SCHEMECOLOR_INDEX_BRIGHTNESS" val="-0.25"/>
  <p:tag name="KSO_WM_UNIT_TEXT_FILL_FORE_SCHEMECOLOR_INDEX" val="6"/>
  <p:tag name="KSO_WM_UNIT_TEXT_FILL_TYPE" val="1"/>
</p:tagLst>
</file>

<file path=ppt/tags/tag40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11.xml><?xml version="1.0" encoding="utf-8"?>
<p:tagLst xmlns:p="http://schemas.openxmlformats.org/presentationml/2006/main">
  <p:tag name="KSO_WM_SLIDE_BACKGROUND_TYPE" val="general"/>
</p:tagLst>
</file>

<file path=ppt/tags/tag412.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41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1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15.xml><?xml version="1.0" encoding="utf-8"?>
<p:tagLst xmlns:p="http://schemas.openxmlformats.org/presentationml/2006/main">
  <p:tag name="KSO_WM_UNIT_TEXT_FILL_FORE_SCHEMECOLOR_INDEX_BRIGHTNESS" val="0.05"/>
  <p:tag name="KSO_WM_UNIT_TEXT_FILL_FORE_SCHEMECOLOR_INDEX" val="13"/>
  <p:tag name="KSO_WM_UNIT_TEXT_FILL_TYPE" val="1"/>
</p:tagLst>
</file>

<file path=ppt/tags/tag416.xml><?xml version="1.0" encoding="utf-8"?>
<p:tagLst xmlns:p="http://schemas.openxmlformats.org/presentationml/2006/main">
  <p:tag name="KSO_WM_UNIT_TEXT_FILL_FORE_SCHEMECOLOR_INDEX_BRIGHTNESS" val="-0.25"/>
  <p:tag name="KSO_WM_UNIT_TEXT_FILL_FORE_SCHEMECOLOR_INDEX" val="6"/>
  <p:tag name="KSO_WM_UNIT_TEXT_FILL_TYPE" val="1"/>
</p:tagLst>
</file>

<file path=ppt/tags/tag41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18.xml><?xml version="1.0" encoding="utf-8"?>
<p:tagLst xmlns:p="http://schemas.openxmlformats.org/presentationml/2006/main">
  <p:tag name="KSO_WM_SLIDE_BACKGROUND_TYPE" val="general"/>
</p:tagLst>
</file>

<file path=ppt/tags/tag419.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20.xml><?xml version="1.0" encoding="utf-8"?>
<p:tagLst xmlns:p="http://schemas.openxmlformats.org/presentationml/2006/main">
  <p:tag name="KSO_WM_UNIT_TEXT_FILL_FORE_SCHEMECOLOR_INDEX_BRIGHTNESS" val="-0.25"/>
  <p:tag name="KSO_WM_UNIT_TEXT_FILL_FORE_SCHEMECOLOR_INDEX" val="6"/>
  <p:tag name="KSO_WM_UNIT_TEXT_FILL_TYPE" val="1"/>
</p:tagLst>
</file>

<file path=ppt/tags/tag42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22.xml><?xml version="1.0" encoding="utf-8"?>
<p:tagLst xmlns:p="http://schemas.openxmlformats.org/presentationml/2006/main">
  <p:tag name="KSO_WM_UNIT_TEXT_FILL_FORE_SCHEMECOLOR_INDEX_BRIGHTNESS" val="0.05"/>
  <p:tag name="KSO_WM_UNIT_TEXT_FILL_FORE_SCHEMECOLOR_INDEX" val="13"/>
  <p:tag name="KSO_WM_UNIT_TEXT_FILL_TYPE" val="1"/>
</p:tagLst>
</file>

<file path=ppt/tags/tag42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24.xml><?xml version="1.0" encoding="utf-8"?>
<p:tagLst xmlns:p="http://schemas.openxmlformats.org/presentationml/2006/main">
  <p:tag name="KSO_WM_SLIDE_BACKGROUND_TYPE" val="general"/>
</p:tagLst>
</file>

<file path=ppt/tags/tag425.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426.xml><?xml version="1.0" encoding="utf-8"?>
<p:tagLst xmlns:p="http://schemas.openxmlformats.org/presentationml/2006/main">
  <p:tag name="KSO_WM_UNIT_TEXT_FILL_FORE_SCHEMECOLOR_INDEX_BRIGHTNESS" val="0.05"/>
  <p:tag name="KSO_WM_UNIT_TEXT_FILL_FORE_SCHEMECOLOR_INDEX" val="13"/>
  <p:tag name="KSO_WM_UNIT_TEXT_FILL_TYPE" val="1"/>
</p:tagLst>
</file>

<file path=ppt/tags/tag427.xml><?xml version="1.0" encoding="utf-8"?>
<p:tagLst xmlns:p="http://schemas.openxmlformats.org/presentationml/2006/main">
  <p:tag name="KSO_WM_UNIT_TEXT_FILL_FORE_SCHEMECOLOR_INDEX_BRIGHTNESS" val="-0.25"/>
  <p:tag name="KSO_WM_UNIT_TEXT_FILL_FORE_SCHEMECOLOR_INDEX" val="6"/>
  <p:tag name="KSO_WM_UNIT_TEXT_FILL_TYPE" val="1"/>
</p:tagLst>
</file>

<file path=ppt/tags/tag42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29.xml><?xml version="1.0" encoding="utf-8"?>
<p:tagLst xmlns:p="http://schemas.openxmlformats.org/presentationml/2006/main">
  <p:tag name="KSO_WM_SLIDE_BACKGROUND_TYPE" val="general"/>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30.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431.xml><?xml version="1.0" encoding="utf-8"?>
<p:tagLst xmlns:p="http://schemas.openxmlformats.org/presentationml/2006/main">
  <p:tag name="KSO_WM_UNIT_TEXT_FILL_FORE_SCHEMECOLOR_INDEX_BRIGHTNESS" val="-0.25"/>
  <p:tag name="KSO_WM_UNIT_TEXT_FILL_FORE_SCHEMECOLOR_INDEX" val="6"/>
  <p:tag name="KSO_WM_UNIT_TEXT_FILL_TYPE" val="1"/>
</p:tagLst>
</file>

<file path=ppt/tags/tag43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3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34.xml><?xml version="1.0" encoding="utf-8"?>
<p:tagLst xmlns:p="http://schemas.openxmlformats.org/presentationml/2006/main">
  <p:tag name="KSO_WM_SLIDE_BACKGROUND_TYPE" val="general"/>
</p:tagLst>
</file>

<file path=ppt/tags/tag435.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43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37.xml><?xml version="1.0" encoding="utf-8"?>
<p:tagLst xmlns:p="http://schemas.openxmlformats.org/presentationml/2006/main">
  <p:tag name="KSO_WM_DIAGRAM_VIRTUALLY_FRAME" val="{&quot;height&quot;:444.5,&quot;left&quot;:281.85,&quot;top&quot;:291.9,&quot;width&quot;:753.9}"/>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Lst>
</file>

<file path=ppt/tags/tag438.xml><?xml version="1.0" encoding="utf-8"?>
<p:tagLst xmlns:p="http://schemas.openxmlformats.org/presentationml/2006/main">
  <p:tag name="KSO_WM_DIAGRAM_VIRTUALLY_FRAME" val="{&quot;height&quot;:444.5,&quot;left&quot;:281.85,&quot;top&quot;:291.9,&quot;width&quot;:753.9}"/>
  <p:tag name="KSO_WM_UNIT_TEXT_FILL_FORE_SCHEMECOLOR_INDEX_BRIGHTNESS" val="0.35"/>
  <p:tag name="KSO_WM_UNIT_TEXT_FILL_FORE_SCHEMECOLOR_INDEX" val="13"/>
  <p:tag name="KSO_WM_UNIT_TEXT_FILL_TYPE" val="1"/>
</p:tagLst>
</file>

<file path=ppt/tags/tag439.xml><?xml version="1.0" encoding="utf-8"?>
<p:tagLst xmlns:p="http://schemas.openxmlformats.org/presentationml/2006/main">
  <p:tag name="KSO_WM_BEAUTIFY_FLAG" val=""/>
  <p:tag name="KSO_WM_DIAGRAM_VIRTUALLY_FRAME" val="{&quot;height&quot;:444.5,&quot;left&quot;:281.85,&quot;top&quot;:291.9,&quot;width&quot;:753.9}"/>
  <p:tag name="KSO_WM_UNIT_TEXT_FILL_FORE_SCHEMECOLOR_INDEX_BRIGHTNESS" val="0.35"/>
  <p:tag name="KSO_WM_UNIT_TEXT_FILL_FORE_SCHEMECOLOR_INDEX" val="13"/>
  <p:tag name="KSO_WM_UNIT_TEXT_FILL_TYPE" val="1"/>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0.xml><?xml version="1.0" encoding="utf-8"?>
<p:tagLst xmlns:p="http://schemas.openxmlformats.org/presentationml/2006/main">
  <p:tag name="KSO_WM_DIAGRAM_VIRTUALLY_FRAME" val="{&quot;height&quot;:444.5,&quot;left&quot;:281.85,&quot;top&quot;:291.9,&quot;width&quot;:753.9}"/>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Lst>
</file>

<file path=ppt/tags/tag441.xml><?xml version="1.0" encoding="utf-8"?>
<p:tagLst xmlns:p="http://schemas.openxmlformats.org/presentationml/2006/main">
  <p:tag name="KSO_WM_BEAUTIFY_FLAG" val=""/>
  <p:tag name="KSO_WM_DIAGRAM_VIRTUALLY_FRAME" val="{&quot;height&quot;:444.5,&quot;left&quot;:281.85,&quot;top&quot;:291.9,&quot;width&quot;:753.9}"/>
  <p:tag name="KSO_WM_UNIT_TEXT_FILL_FORE_SCHEMECOLOR_INDEX_BRIGHTNESS" val="0.35"/>
  <p:tag name="KSO_WM_UNIT_TEXT_FILL_FORE_SCHEMECOLOR_INDEX" val="13"/>
  <p:tag name="KSO_WM_UNIT_TEXT_FILL_TYPE" val="1"/>
</p:tagLst>
</file>

<file path=ppt/tags/tag442.xml><?xml version="1.0" encoding="utf-8"?>
<p:tagLst xmlns:p="http://schemas.openxmlformats.org/presentationml/2006/main">
  <p:tag name="KSO_WM_DIAGRAM_VIRTUALLY_FRAME" val="{&quot;height&quot;:444.5,&quot;left&quot;:281.85,&quot;top&quot;:291.9,&quot;width&quot;:753.9}"/>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Lst>
</file>

<file path=ppt/tags/tag443.xml><?xml version="1.0" encoding="utf-8"?>
<p:tagLst xmlns:p="http://schemas.openxmlformats.org/presentationml/2006/main">
  <p:tag name="KSO_WM_BEAUTIFY_FLAG" val=""/>
  <p:tag name="KSO_WM_DIAGRAM_VIRTUALLY_FRAME" val="{&quot;height&quot;:444.5,&quot;left&quot;:281.85,&quot;top&quot;:291.9,&quot;width&quot;:753.9}"/>
  <p:tag name="KSO_WM_UNIT_TEXT_FILL_FORE_SCHEMECOLOR_INDEX_BRIGHTNESS" val="0.35"/>
  <p:tag name="KSO_WM_UNIT_TEXT_FILL_FORE_SCHEMECOLOR_INDEX" val="13"/>
  <p:tag name="KSO_WM_UNIT_TEXT_FILL_TYPE" val="1"/>
</p:tagLst>
</file>

<file path=ppt/tags/tag444.xml><?xml version="1.0" encoding="utf-8"?>
<p:tagLst xmlns:p="http://schemas.openxmlformats.org/presentationml/2006/main">
  <p:tag name="KSO_WM_DIAGRAM_VIRTUALLY_FRAME" val="{&quot;height&quot;:444.5,&quot;left&quot;:281.85,&quot;top&quot;:291.9,&quot;width&quot;:753.9}"/>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Lst>
</file>

<file path=ppt/tags/tag445.xml><?xml version="1.0" encoding="utf-8"?>
<p:tagLst xmlns:p="http://schemas.openxmlformats.org/presentationml/2006/main">
  <p:tag name="KSO_WM_SLIDE_BACKGROUND_TYPE" val="general"/>
</p:tagLst>
</file>

<file path=ppt/tags/tag446.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447.xml><?xml version="1.0" encoding="utf-8"?>
<p:tagLst xmlns:p="http://schemas.openxmlformats.org/presentationml/2006/main">
  <p:tag name="KSO_WM_UNIT_TEXT_FILL_FORE_SCHEMECOLOR_INDEX_BRIGHTNESS" val="-0.25"/>
  <p:tag name="KSO_WM_UNIT_TEXT_FILL_FORE_SCHEMECOLOR_INDEX" val="6"/>
  <p:tag name="KSO_WM_UNIT_TEXT_FILL_TYPE" val="1"/>
</p:tagLst>
</file>

<file path=ppt/tags/tag44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4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5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51.xml><?xml version="1.0" encoding="utf-8"?>
<p:tagLst xmlns:p="http://schemas.openxmlformats.org/presentationml/2006/main">
  <p:tag name="KSO_WM_SLIDE_BACKGROUND_TYPE" val="general"/>
</p:tagLst>
</file>

<file path=ppt/tags/tag452.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45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54.xml><?xml version="1.0" encoding="utf-8"?>
<p:tagLst xmlns:p="http://schemas.openxmlformats.org/presentationml/2006/main">
  <p:tag name="KSO_WM_SLIDE_BACKGROUND_TYPE" val="general"/>
</p:tagLst>
</file>

<file path=ppt/tags/tag455.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45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5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5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59.xml><?xml version="1.0" encoding="utf-8"?>
<p:tagLst xmlns:p="http://schemas.openxmlformats.org/presentationml/2006/main">
  <p:tag name="KSO_WM_UNIT_TEXT_FILL_FORE_SCHEMECOLOR_INDEX_BRIGHTNESS" val="-0.25"/>
  <p:tag name="KSO_WM_UNIT_TEXT_FILL_FORE_SCHEMECOLOR_INDEX" val="6"/>
  <p:tag name="KSO_WM_UNIT_TEXT_FILL_TYPE" val="1"/>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6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61.xml><?xml version="1.0" encoding="utf-8"?>
<p:tagLst xmlns:p="http://schemas.openxmlformats.org/presentationml/2006/main">
  <p:tag name="KSO_WM_SLIDE_BACKGROUND_TYPE" val="general"/>
</p:tagLst>
</file>

<file path=ppt/tags/tag462.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46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64.xml><?xml version="1.0" encoding="utf-8"?>
<p:tagLst xmlns:p="http://schemas.openxmlformats.org/presentationml/2006/main">
  <p:tag name="KSO_WM_SLIDE_BACKGROUND_TYPE" val="general"/>
</p:tagLst>
</file>

<file path=ppt/tags/tag465.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466.xml><?xml version="1.0" encoding="utf-8"?>
<p:tagLst xmlns:p="http://schemas.openxmlformats.org/presentationml/2006/main">
  <p:tag name="KSO_WM_UNIT_TEXT_FILL_FORE_SCHEMECOLOR_INDEX_BRIGHTNESS" val="-0.25"/>
  <p:tag name="KSO_WM_UNIT_TEXT_FILL_FORE_SCHEMECOLOR_INDEX" val="6"/>
  <p:tag name="KSO_WM_UNIT_TEXT_FILL_TYPE" val="1"/>
</p:tagLst>
</file>

<file path=ppt/tags/tag46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6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6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7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71.xml><?xml version="1.0" encoding="utf-8"?>
<p:tagLst xmlns:p="http://schemas.openxmlformats.org/presentationml/2006/main">
  <p:tag name="KSO_WM_SLIDE_BACKGROUND_TYPE" val="general"/>
</p:tagLst>
</file>

<file path=ppt/tags/tag472.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473.xml><?xml version="1.0" encoding="utf-8"?>
<p:tagLst xmlns:p="http://schemas.openxmlformats.org/presentationml/2006/main">
  <p:tag name="KSO_WM_UNIT_TEXT_FILL_FORE_SCHEMECOLOR_INDEX_BRIGHTNESS" val="-0.25"/>
  <p:tag name="KSO_WM_UNIT_TEXT_FILL_FORE_SCHEMECOLOR_INDEX" val="6"/>
  <p:tag name="KSO_WM_UNIT_TEXT_FILL_TYPE" val="1"/>
</p:tagLst>
</file>

<file path=ppt/tags/tag47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7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7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7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78.xml><?xml version="1.0" encoding="utf-8"?>
<p:tagLst xmlns:p="http://schemas.openxmlformats.org/presentationml/2006/main">
  <p:tag name="KSO_WM_SLIDE_BACKGROUND_TYPE" val="general"/>
</p:tagLst>
</file>

<file path=ppt/tags/tag479.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0.xml><?xml version="1.0" encoding="utf-8"?>
<p:tagLst xmlns:p="http://schemas.openxmlformats.org/presentationml/2006/main">
  <p:tag name="KSO_WM_UNIT_TEXT_FILL_FORE_SCHEMECOLOR_INDEX_BRIGHTNESS" val="-0.25"/>
  <p:tag name="KSO_WM_UNIT_TEXT_FILL_FORE_SCHEMECOLOR_INDEX" val="6"/>
  <p:tag name="KSO_WM_UNIT_TEXT_FILL_TYPE" val="1"/>
</p:tagLst>
</file>

<file path=ppt/tags/tag48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8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8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84.xml><?xml version="1.0" encoding="utf-8"?>
<p:tagLst xmlns:p="http://schemas.openxmlformats.org/presentationml/2006/main">
  <p:tag name="KSO_WM_SLIDE_BACKGROUND_TYPE" val="general"/>
</p:tagLst>
</file>

<file path=ppt/tags/tag485.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486.xml><?xml version="1.0" encoding="utf-8"?>
<p:tagLst xmlns:p="http://schemas.openxmlformats.org/presentationml/2006/main">
  <p:tag name="KSO_WM_UNIT_TEXT_FILL_FORE_SCHEMECOLOR_INDEX_BRIGHTNESS" val="-0.25"/>
  <p:tag name="KSO_WM_UNIT_TEXT_FILL_FORE_SCHEMECOLOR_INDEX" val="6"/>
  <p:tag name="KSO_WM_UNIT_TEXT_FILL_TYPE" val="1"/>
</p:tagLst>
</file>

<file path=ppt/tags/tag48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8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8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0.xml><?xml version="1.0" encoding="utf-8"?>
<p:tagLst xmlns:p="http://schemas.openxmlformats.org/presentationml/2006/main">
  <p:tag name="KSO_WM_SLIDE_BACKGROUND_TYPE" val="general"/>
</p:tagLst>
</file>

<file path=ppt/tags/tag491.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492.xml><?xml version="1.0" encoding="utf-8"?>
<p:tagLst xmlns:p="http://schemas.openxmlformats.org/presentationml/2006/main">
  <p:tag name="KSO_WM_UNIT_TEXT_FILL_FORE_SCHEMECOLOR_INDEX_BRIGHTNESS" val="-0.25"/>
  <p:tag name="KSO_WM_UNIT_TEXT_FILL_FORE_SCHEMECOLOR_INDEX" val="6"/>
  <p:tag name="KSO_WM_UNIT_TEXT_FILL_TYPE" val="1"/>
</p:tagLst>
</file>

<file path=ppt/tags/tag49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94.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495.xml><?xml version="1.0" encoding="utf-8"?>
<p:tagLst xmlns:p="http://schemas.openxmlformats.org/presentationml/2006/main">
  <p:tag name="KSO_WM_SLIDE_BACKGROUND_TYPE" val="general"/>
</p:tagLst>
</file>

<file path=ppt/tags/tag496.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497.xml><?xml version="1.0" encoding="utf-8"?>
<p:tagLst xmlns:p="http://schemas.openxmlformats.org/presentationml/2006/main">
  <p:tag name="KSO_WM_DIAGRAM_VIRTUALLY_FRAME" val="{&quot;height&quot;:412.8,&quot;left&quot;:391,&quot;top&quot;:267,&quot;width&quot;:649.45}"/>
  <p:tag name="KSO_WM_UNIT_FILL_FORE_SCHEMECOLOR_INDEX_BRIGHTNESS" val="-0.15"/>
  <p:tag name="KSO_WM_UNIT_FILL_FORE_SCHEMECOLOR_INDEX" val="6"/>
  <p:tag name="KSO_WM_UNIT_FILL_TYPE" val="1"/>
  <p:tag name="KSO_WM_UNIT_TEXT_FILL_FORE_SCHEMECOLOR_INDEX_BRIGHTNESS" val="0"/>
  <p:tag name="KSO_WM_UNIT_TEXT_FILL_FORE_SCHEMECOLOR_INDEX" val="13"/>
  <p:tag name="KSO_WM_UNIT_TEXT_FILL_TYPE" val="1"/>
</p:tagLst>
</file>

<file path=ppt/tags/tag498.xml><?xml version="1.0" encoding="utf-8"?>
<p:tagLst xmlns:p="http://schemas.openxmlformats.org/presentationml/2006/main">
  <p:tag name="KSO_WM_DIAGRAM_VIRTUALLY_FRAME" val="{&quot;height&quot;:412.8,&quot;left&quot;:391,&quot;top&quot;:267,&quot;width&quot;:649.45}"/>
</p:tagLst>
</file>

<file path=ppt/tags/tag499.xml><?xml version="1.0" encoding="utf-8"?>
<p:tagLst xmlns:p="http://schemas.openxmlformats.org/presentationml/2006/main">
  <p:tag name="KSO_WM_DIAGRAM_VIRTUALLY_FRAME" val="{&quot;height&quot;:412.8,&quot;left&quot;:391,&quot;top&quot;:267,&quot;width&quot;:649.45}"/>
  <p:tag name="KSO_WM_UNIT_FILL_FORE_SCHEMECOLOR_INDEX_BRIGHTNESS" val="-0.15"/>
  <p:tag name="KSO_WM_UNIT_FILL_FORE_SCHEMECOLOR_INDEX" val="6"/>
  <p:tag name="KSO_WM_UNIT_FILL_TYPE" val="1"/>
  <p:tag name="KSO_WM_UNIT_TEXT_FILL_FORE_SCHEMECOLOR_INDEX_BRIGHTNESS" val="0"/>
  <p:tag name="KSO_WM_UNIT_TEXT_FILL_FORE_SCHEMECOLOR_INDEX" val="13"/>
  <p:tag name="KSO_WM_UNIT_TEXT_FILL_TYPE" val="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00.xml><?xml version="1.0" encoding="utf-8"?>
<p:tagLst xmlns:p="http://schemas.openxmlformats.org/presentationml/2006/main">
  <p:tag name="KSO_WM_DIAGRAM_VIRTUALLY_FRAME" val="{&quot;height&quot;:412.8,&quot;left&quot;:391,&quot;top&quot;:267,&quot;width&quot;:649.45}"/>
</p:tagLst>
</file>

<file path=ppt/tags/tag501.xml><?xml version="1.0" encoding="utf-8"?>
<p:tagLst xmlns:p="http://schemas.openxmlformats.org/presentationml/2006/main">
  <p:tag name="KSO_WM_DIAGRAM_VIRTUALLY_FRAME" val="{&quot;height&quot;:412.8,&quot;left&quot;:391,&quot;top&quot;:267,&quot;width&quot;:649.45}"/>
  <p:tag name="KSO_WM_UNIT_FILL_FORE_SCHEMECOLOR_INDEX_BRIGHTNESS" val="-0.15"/>
  <p:tag name="KSO_WM_UNIT_FILL_FORE_SCHEMECOLOR_INDEX" val="6"/>
  <p:tag name="KSO_WM_UNIT_FILL_TYPE" val="1"/>
  <p:tag name="KSO_WM_UNIT_TEXT_FILL_FORE_SCHEMECOLOR_INDEX_BRIGHTNESS" val="0"/>
  <p:tag name="KSO_WM_UNIT_TEXT_FILL_FORE_SCHEMECOLOR_INDEX" val="13"/>
  <p:tag name="KSO_WM_UNIT_TEXT_FILL_TYPE" val="1"/>
</p:tagLst>
</file>

<file path=ppt/tags/tag502.xml><?xml version="1.0" encoding="utf-8"?>
<p:tagLst xmlns:p="http://schemas.openxmlformats.org/presentationml/2006/main">
  <p:tag name="KSO_WM_DIAGRAM_VIRTUALLY_FRAME" val="{&quot;height&quot;:412.8,&quot;left&quot;:391,&quot;top&quot;:267,&quot;width&quot;:649.45}"/>
  <p:tag name="KSO_WM_UNIT_TEXT_FILL_FORE_SCHEMECOLOR_INDEX_BRIGHTNESS" val="0"/>
  <p:tag name="KSO_WM_UNIT_TEXT_FILL_FORE_SCHEMECOLOR_INDEX" val="13"/>
  <p:tag name="KSO_WM_UNIT_TEXT_FILL_TYPE" val="1"/>
</p:tagLst>
</file>

<file path=ppt/tags/tag503.xml><?xml version="1.0" encoding="utf-8"?>
<p:tagLst xmlns:p="http://schemas.openxmlformats.org/presentationml/2006/main">
  <p:tag name="KSO_WM_SLIDE_BACKGROUND_TYPE" val="general"/>
</p:tagLst>
</file>

<file path=ppt/tags/tag504.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50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06.xml><?xml version="1.0" encoding="utf-8"?>
<p:tagLst xmlns:p="http://schemas.openxmlformats.org/presentationml/2006/main">
  <p:tag name="KSO_WM_DIAGRAM_VIRTUALLY_FRAME" val="{&quot;height&quot;:444.5,&quot;left&quot;:281.85,&quot;top&quot;:291.9,&quot;width&quot;:753.9}"/>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507.xml><?xml version="1.0" encoding="utf-8"?>
<p:tagLst xmlns:p="http://schemas.openxmlformats.org/presentationml/2006/main">
  <p:tag name="KSO_WM_DIAGRAM_VIRTUALLY_FRAME" val="{&quot;height&quot;:444.5,&quot;left&quot;:281.85,&quot;top&quot;:291.9,&quot;width&quot;:753.9}"/>
  <p:tag name="KSO_WM_UNIT_TEXT_FILL_FORE_SCHEMECOLOR_INDEX_BRIGHTNESS" val="0.35"/>
  <p:tag name="KSO_WM_UNIT_TEXT_FILL_FORE_SCHEMECOLOR_INDEX" val="13"/>
  <p:tag name="KSO_WM_UNIT_TEXT_FILL_TYPE" val="1"/>
</p:tagLst>
</file>

<file path=ppt/tags/tag508.xml><?xml version="1.0" encoding="utf-8"?>
<p:tagLst xmlns:p="http://schemas.openxmlformats.org/presentationml/2006/main">
  <p:tag name="KSO_WM_BEAUTIFY_FLAG" val=""/>
  <p:tag name="KSO_WM_DIAGRAM_VIRTUALLY_FRAME" val="{&quot;height&quot;:444.5,&quot;left&quot;:281.85,&quot;top&quot;:291.9,&quot;width&quot;:753.9}"/>
  <p:tag name="KSO_WM_UNIT_TEXT_FILL_FORE_SCHEMECOLOR_INDEX_BRIGHTNESS" val="0.35"/>
  <p:tag name="KSO_WM_UNIT_TEXT_FILL_FORE_SCHEMECOLOR_INDEX" val="13"/>
  <p:tag name="KSO_WM_UNIT_TEXT_FILL_TYPE" val="1"/>
</p:tagLst>
</file>

<file path=ppt/tags/tag509.xml><?xml version="1.0" encoding="utf-8"?>
<p:tagLst xmlns:p="http://schemas.openxmlformats.org/presentationml/2006/main">
  <p:tag name="KSO_WM_DIAGRAM_VIRTUALLY_FRAME" val="{&quot;height&quot;:444.5,&quot;left&quot;:281.85,&quot;top&quot;:291.9,&quot;width&quot;:753.9}"/>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10.xml><?xml version="1.0" encoding="utf-8"?>
<p:tagLst xmlns:p="http://schemas.openxmlformats.org/presentationml/2006/main">
  <p:tag name="KSO_WM_SLIDE_BACKGROUND_TYPE" val="general"/>
</p:tagLst>
</file>

<file path=ppt/tags/tag511.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512.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DIAGRAM_VIRTUALLY_FRAME" val="{&quot;height&quot;:595.4,&quot;left&quot;:281.85,&quot;top&quot;:141,&quot;width&quot;:1121.65}"/>
</p:tagLst>
</file>

<file path=ppt/tags/tag513.xml><?xml version="1.0" encoding="utf-8"?>
<p:tagLst xmlns:p="http://schemas.openxmlformats.org/presentationml/2006/main">
  <p:tag name="KSO_WM_DIAGRAM_VIRTUALLY_FRAME" val="{&quot;height&quot;:595.4,&quot;left&quot;:281.85,&quot;top&quot;:141,&quot;width&quot;:1121.65}"/>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Lst>
</file>

<file path=ppt/tags/tag514.xml><?xml version="1.0" encoding="utf-8"?>
<p:tagLst xmlns:p="http://schemas.openxmlformats.org/presentationml/2006/main">
  <p:tag name="KSO_WM_DIAGRAM_VIRTUALLY_FRAME" val="{&quot;height&quot;:595.4,&quot;left&quot;:281.85,&quot;top&quot;:141,&quot;width&quot;:1121.65}"/>
  <p:tag name="KSO_WM_UNIT_TEXT_FILL_FORE_SCHEMECOLOR_INDEX_BRIGHTNESS" val="0.35"/>
  <p:tag name="KSO_WM_UNIT_TEXT_FILL_FORE_SCHEMECOLOR_INDEX" val="13"/>
  <p:tag name="KSO_WM_UNIT_TEXT_FILL_TYPE" val="1"/>
</p:tagLst>
</file>

<file path=ppt/tags/tag515.xml><?xml version="1.0" encoding="utf-8"?>
<p:tagLst xmlns:p="http://schemas.openxmlformats.org/presentationml/2006/main">
  <p:tag name="KSO_WM_BEAUTIFY_FLAG" val=""/>
  <p:tag name="KSO_WM_DIAGRAM_VIRTUALLY_FRAME" val="{&quot;height&quot;:595.4,&quot;left&quot;:281.85,&quot;top&quot;:141,&quot;width&quot;:1121.65}"/>
  <p:tag name="KSO_WM_UNIT_TEXT_FILL_FORE_SCHEMECOLOR_INDEX_BRIGHTNESS" val="0.35"/>
  <p:tag name="KSO_WM_UNIT_TEXT_FILL_FORE_SCHEMECOLOR_INDEX" val="13"/>
  <p:tag name="KSO_WM_UNIT_TEXT_FILL_TYPE" val="1"/>
</p:tagLst>
</file>

<file path=ppt/tags/tag516.xml><?xml version="1.0" encoding="utf-8"?>
<p:tagLst xmlns:p="http://schemas.openxmlformats.org/presentationml/2006/main">
  <p:tag name="KSO_WM_DIAGRAM_VIRTUALLY_FRAME" val="{&quot;height&quot;:595.4,&quot;left&quot;:281.85,&quot;top&quot;:141,&quot;width&quot;:1121.65}"/>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Lst>
</file>

<file path=ppt/tags/tag517.xml><?xml version="1.0" encoding="utf-8"?>
<p:tagLst xmlns:p="http://schemas.openxmlformats.org/presentationml/2006/main">
  <p:tag name="KSO_WM_SLIDE_BACKGROUND_TYPE" val="general"/>
</p:tagLst>
</file>

<file path=ppt/tags/tag518.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519.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DIAGRAM_VIRTUALLY_FRAME" val="{&quot;height&quot;:595.4,&quot;left&quot;:281.85,&quot;top&quot;:141,&quot;width&quot;:1121.65}"/>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20.xml><?xml version="1.0" encoding="utf-8"?>
<p:tagLst xmlns:p="http://schemas.openxmlformats.org/presentationml/2006/main">
  <p:tag name="KSO_WM_DIAGRAM_VIRTUALLY_FRAME" val="{&quot;height&quot;:595.4,&quot;left&quot;:281.85,&quot;top&quot;:141,&quot;width&quot;:1121.65}"/>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Lst>
</file>

<file path=ppt/tags/tag521.xml><?xml version="1.0" encoding="utf-8"?>
<p:tagLst xmlns:p="http://schemas.openxmlformats.org/presentationml/2006/main">
  <p:tag name="KSO_WM_DIAGRAM_VIRTUALLY_FRAME" val="{&quot;height&quot;:595.4,&quot;left&quot;:281.85,&quot;top&quot;:141,&quot;width&quot;:1121.65}"/>
  <p:tag name="KSO_WM_UNIT_TEXT_FILL_FORE_SCHEMECOLOR_INDEX_BRIGHTNESS" val="0.35"/>
  <p:tag name="KSO_WM_UNIT_TEXT_FILL_FORE_SCHEMECOLOR_INDEX" val="13"/>
  <p:tag name="KSO_WM_UNIT_TEXT_FILL_TYPE" val="1"/>
</p:tagLst>
</file>

<file path=ppt/tags/tag522.xml><?xml version="1.0" encoding="utf-8"?>
<p:tagLst xmlns:p="http://schemas.openxmlformats.org/presentationml/2006/main">
  <p:tag name="KSO_WM_BEAUTIFY_FLAG" val=""/>
  <p:tag name="KSO_WM_DIAGRAM_VIRTUALLY_FRAME" val="{&quot;height&quot;:595.4,&quot;left&quot;:281.85,&quot;top&quot;:141,&quot;width&quot;:1121.65}"/>
  <p:tag name="KSO_WM_UNIT_TEXT_FILL_FORE_SCHEMECOLOR_INDEX_BRIGHTNESS" val="0.35"/>
  <p:tag name="KSO_WM_UNIT_TEXT_FILL_FORE_SCHEMECOLOR_INDEX" val="13"/>
  <p:tag name="KSO_WM_UNIT_TEXT_FILL_TYPE" val="1"/>
</p:tagLst>
</file>

<file path=ppt/tags/tag523.xml><?xml version="1.0" encoding="utf-8"?>
<p:tagLst xmlns:p="http://schemas.openxmlformats.org/presentationml/2006/main">
  <p:tag name="KSO_WM_DIAGRAM_VIRTUALLY_FRAME" val="{&quot;height&quot;:595.4,&quot;left&quot;:281.85,&quot;top&quot;:141,&quot;width&quot;:1121.65}"/>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Lst>
</file>

<file path=ppt/tags/tag524.xml><?xml version="1.0" encoding="utf-8"?>
<p:tagLst xmlns:p="http://schemas.openxmlformats.org/presentationml/2006/main">
  <p:tag name="KSO_WM_BEAUTIFY_FLAG" val=""/>
  <p:tag name="KSO_WM_DIAGRAM_VIRTUALLY_FRAME" val="{&quot;height&quot;:595.4,&quot;left&quot;:281.85,&quot;top&quot;:141,&quot;width&quot;:1121.65}"/>
  <p:tag name="KSO_WM_UNIT_TEXT_FILL_FORE_SCHEMECOLOR_INDEX_BRIGHTNESS" val="0.35"/>
  <p:tag name="KSO_WM_UNIT_TEXT_FILL_FORE_SCHEMECOLOR_INDEX" val="13"/>
  <p:tag name="KSO_WM_UNIT_TEXT_FILL_TYPE" val="1"/>
</p:tagLst>
</file>

<file path=ppt/tags/tag525.xml><?xml version="1.0" encoding="utf-8"?>
<p:tagLst xmlns:p="http://schemas.openxmlformats.org/presentationml/2006/main">
  <p:tag name="KSO_WM_DIAGRAM_VIRTUALLY_FRAME" val="{&quot;height&quot;:595.4,&quot;left&quot;:281.85,&quot;top&quot;:141,&quot;width&quot;:1121.65}"/>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Lst>
</file>

<file path=ppt/tags/tag526.xml><?xml version="1.0" encoding="utf-8"?>
<p:tagLst xmlns:p="http://schemas.openxmlformats.org/presentationml/2006/main">
  <p:tag name="KSO_WM_BEAUTIFY_FLAG" val=""/>
  <p:tag name="KSO_WM_DIAGRAM_VIRTUALLY_FRAME" val="{&quot;height&quot;:595.4,&quot;left&quot;:281.85,&quot;top&quot;:141,&quot;width&quot;:1121.65}"/>
  <p:tag name="KSO_WM_UNIT_TEXT_FILL_FORE_SCHEMECOLOR_INDEX_BRIGHTNESS" val="0.35"/>
  <p:tag name="KSO_WM_UNIT_TEXT_FILL_FORE_SCHEMECOLOR_INDEX" val="13"/>
  <p:tag name="KSO_WM_UNIT_TEXT_FILL_TYPE" val="1"/>
</p:tagLst>
</file>

<file path=ppt/tags/tag527.xml><?xml version="1.0" encoding="utf-8"?>
<p:tagLst xmlns:p="http://schemas.openxmlformats.org/presentationml/2006/main">
  <p:tag name="KSO_WM_DIAGRAM_VIRTUALLY_FRAME" val="{&quot;height&quot;:595.4,&quot;left&quot;:281.85,&quot;top&quot;:141,&quot;width&quot;:1121.65}"/>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Lst>
</file>

<file path=ppt/tags/tag528.xml><?xml version="1.0" encoding="utf-8"?>
<p:tagLst xmlns:p="http://schemas.openxmlformats.org/presentationml/2006/main">
  <p:tag name="KSO_WM_SLIDE_BACKGROUND_TYPE" val="general"/>
</p:tagLst>
</file>

<file path=ppt/tags/tag529.xml><?xml version="1.0" encoding="utf-8"?>
<p:tagLst xmlns:p="http://schemas.openxmlformats.org/presentationml/2006/main">
  <p:tag name="KSO_WM_TAG_VERSION" val="1.0"/>
  <p:tag name="KSO_WM_BEAUTIFY_FLAG" val="#wm#"/>
  <p:tag name="KSO_WM_UNIT_TYPE" val="a"/>
  <p:tag name="KSO_WM_UNIT_INDEX" val="1"/>
  <p:tag name="KSO_WM_UNIT_LAYERLEVEL" val="1"/>
  <p:tag name="KSO_WM_UNIT_VALUE" val="13"/>
  <p:tag name="KSO_WM_UNIT_ISCONTENTSTITLE" val="0"/>
  <p:tag name="KSO_WM_UNIT_HIGHLIGHT" val="0"/>
  <p:tag name="KSO_WM_UNIT_COMPATIBLE" val="0"/>
  <p:tag name="KSO_WM_UNIT_PRESET_TEXT" val="THANK YOU"/>
  <p:tag name="KSO_WM_TEMPLATE_CATEGORY" val="custom"/>
  <p:tag name="KSO_WM_TEMPLATE_INDEX" val="20177108"/>
  <p:tag name="KSO_WM_UNIT_ID" val="custom20177108_32*a*1"/>
  <p:tag name="KSO_WM_UNIT_ISNUMDGMTITLE" val="0"/>
  <p:tag name="KSO_WM_UNIT_NOCLEAR" val="0"/>
  <p:tag name="KSO_WM_UNIT_DIAGRAM_ISNUMVISUAL" val="0"/>
  <p:tag name="KSO_WM_UNIT_DIAGRAM_ISREFERUNIT" val="0"/>
  <p:tag name="KSO_WM_UNIT_TEXT_FILL_FORE_SCHEMECOLOR_INDEX_BRIGHTNESS" val="0"/>
  <p:tag name="KSO_WM_UNIT_TEXT_FILL_FORE_SCHEMECOLOR_INDEX" val="5"/>
  <p:tag name="KSO_WM_UNIT_TEXT_FILL_TYPE" val="1"/>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30.xml><?xml version="1.0" encoding="utf-8"?>
<p:tagLst xmlns:p="http://schemas.openxmlformats.org/presentationml/2006/main">
  <p:tag name="KSO_WM_TAG_VERSION" val="1.0"/>
  <p:tag name="KSO_WM_BEAUTIFY_FLAG" val="#wm#"/>
  <p:tag name="KSO_WM_UNIT_TYPE" val="k"/>
  <p:tag name="KSO_WM_UNIT_INDEX" val="1"/>
  <p:tag name="KSO_WM_UNIT_LAYERLEVEL" val="1"/>
  <p:tag name="KSO_WM_UNIT_VALUE" val="5"/>
  <p:tag name="KSO_WM_UNIT_HIGHLIGHT" val="0"/>
  <p:tag name="KSO_WM_UNIT_COMPATIBLE" val="1"/>
  <p:tag name="KSO_WM_UNIT_PRESET_TEXT" val="LOGO"/>
  <p:tag name="KSO_WM_TEMPLATE_CATEGORY" val="custom"/>
  <p:tag name="KSO_WM_TEMPLATE_INDEX" val="20177108"/>
  <p:tag name="KSO_WM_UNIT_ID" val="custom20177108_32*k*1"/>
  <p:tag name="KSO_WM_UNIT_NOCLEAR" val="0"/>
  <p:tag name="KSO_WM_UNIT_DIAGRAM_ISNUMVISUAL" val="0"/>
  <p:tag name="KSO_WM_UNIT_DIAGRAM_ISREFERUNIT" val="0"/>
  <p:tag name="KSO_WM_UNIT_TEXT_FILL_FORE_SCHEMECOLOR_INDEX_BRIGHTNESS" val="0"/>
  <p:tag name="KSO_WM_UNIT_TEXT_FILL_FORE_SCHEMECOLOR_INDEX" val="14"/>
  <p:tag name="KSO_WM_UNIT_TEXT_FILL_TYPE" val="1"/>
</p:tagLst>
</file>

<file path=ppt/tags/tag531.xml><?xml version="1.0" encoding="utf-8"?>
<p:tagLst xmlns:p="http://schemas.openxmlformats.org/presentationml/2006/main">
  <p:tag name="KSO_WM_TAG_VERSION" val="1.0"/>
  <p:tag name="KSO_WM_SLIDE_ITEM_CNT" val="0"/>
  <p:tag name="KSO_WM_SLIDE_LAYOUT" val="a_k"/>
  <p:tag name="KSO_WM_SLIDE_LAYOUT_CNT" val="1_1"/>
  <p:tag name="KSO_WM_SLIDE_TYPE" val="endPage"/>
  <p:tag name="KSO_WM_BEAUTIFY_FLAG" val="#wm#"/>
  <p:tag name="KSO_WM_COMBINE_RELATE_SLIDE_ID" val="background20176441_12"/>
  <p:tag name="KSO_WM_TEMPLATE_CATEGORY" val="custom"/>
  <p:tag name="KSO_WM_TEMPLATE_INDEX" val="20177108"/>
  <p:tag name="KSO_WM_SLIDE_ID" val="custom20177108_32"/>
  <p:tag name="KSO_WM_SLIDE_INDEX" val="32"/>
  <p:tag name="KSO_WM_TEMPLATE_SUBCATEGORY" val="0"/>
  <p:tag name="KSO_WM_TEMPLATE_MASTER_TYPE" val="1"/>
  <p:tag name="KSO_WM_TEMPLATE_COLOR_TYPE" val="0"/>
</p:tagLst>
</file>

<file path=ppt/tags/tag532.xml><?xml version="1.0" encoding="utf-8"?>
<p:tagLst xmlns:p="http://schemas.openxmlformats.org/presentationml/2006/main">
  <p:tag name="commondata" val="eyJoZGlkIjoiMjVlZDllOGM0M2NkOWI1ZWJkOTg5NDZkNzQ5MjU2MjUifQ=="/>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3.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74.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78.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UNIT_BK_DARK_LIGHT" val="2"/>
  <p:tag name="KSO_WM_UNIT_SUBTYPE" val="h"/>
  <p:tag name="KSO_WM_UNIT_TYPE" val="i"/>
  <p:tag name="KSO_WM_UNIT_INDEX" val="1"/>
</p:tagLst>
</file>

<file path=ppt/tags/tag79.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1.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2.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3.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4.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85.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SUBTYPE" val="h"/>
  <p:tag name="KSO_WM_UNIT_TYPE" val="i"/>
  <p:tag name="KSO_WM_UNIT_INDEX" val="1"/>
  <p:tag name="KSO_WM_UNIT_BK_DARK_LIGHT" val="2"/>
</p:tagLst>
</file>

<file path=ppt/tags/tag86.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87.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88.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89.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1.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2.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93.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SUBTYPE" val="h"/>
  <p:tag name="KSO_WM_UNIT_TYPE" val="i"/>
  <p:tag name="KSO_WM_UNIT_INDEX" val="1"/>
  <p:tag name="KSO_WM_UNIT_BK_DARK_LIGHT" val="2"/>
</p:tagLst>
</file>

<file path=ppt/tags/tag94.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95.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96.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97.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98.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99.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F5F5F5"/>
      </a:dk2>
      <a:lt2>
        <a:srgbClr val="FFFFFF"/>
      </a:lt2>
      <a:accent1>
        <a:srgbClr val="877F6C"/>
      </a:accent1>
      <a:accent2>
        <a:srgbClr val="8A6C58"/>
      </a:accent2>
      <a:accent3>
        <a:srgbClr val="8D5944"/>
      </a:accent3>
      <a:accent4>
        <a:srgbClr val="914731"/>
      </a:accent4>
      <a:accent5>
        <a:srgbClr val="94341D"/>
      </a:accent5>
      <a:accent6>
        <a:srgbClr val="972109"/>
      </a:accent6>
      <a:hlink>
        <a:srgbClr val="CC9900"/>
      </a:hlink>
      <a:folHlink>
        <a:srgbClr val="B2B2B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主题">
  <a:themeElements>
    <a:clrScheme name="">
      <a:dk1>
        <a:srgbClr val="000000"/>
      </a:dk1>
      <a:lt1>
        <a:srgbClr val="FFFFFF"/>
      </a:lt1>
      <a:dk2>
        <a:srgbClr val="F5F5F5"/>
      </a:dk2>
      <a:lt2>
        <a:srgbClr val="FFFFFF"/>
      </a:lt2>
      <a:accent1>
        <a:srgbClr val="877F6C"/>
      </a:accent1>
      <a:accent2>
        <a:srgbClr val="8A6C58"/>
      </a:accent2>
      <a:accent3>
        <a:srgbClr val="8D5944"/>
      </a:accent3>
      <a:accent4>
        <a:srgbClr val="914731"/>
      </a:accent4>
      <a:accent5>
        <a:srgbClr val="94341D"/>
      </a:accent5>
      <a:accent6>
        <a:srgbClr val="972109"/>
      </a:accent6>
      <a:hlink>
        <a:srgbClr val="CC9900"/>
      </a:hlink>
      <a:folHlink>
        <a:srgbClr val="B2B2B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2729</Words>
  <Application>WPS 演示</Application>
  <PresentationFormat>On-screen Show (4:3)</PresentationFormat>
  <Paragraphs>420</Paragraphs>
  <Slides>47</Slides>
  <Notes>0</Notes>
  <HiddenSlides>0</HiddenSlides>
  <MMClips>0</MMClips>
  <ScaleCrop>false</ScaleCrop>
  <HeadingPairs>
    <vt:vector size="6" baseType="variant">
      <vt:variant>
        <vt:lpstr>已用的字体</vt:lpstr>
      </vt:variant>
      <vt:variant>
        <vt:i4>14</vt:i4>
      </vt:variant>
      <vt:variant>
        <vt:lpstr>主题</vt:lpstr>
      </vt:variant>
      <vt:variant>
        <vt:i4>3</vt:i4>
      </vt:variant>
      <vt:variant>
        <vt:lpstr>幻灯片标题</vt:lpstr>
      </vt:variant>
      <vt:variant>
        <vt:i4>47</vt:i4>
      </vt:variant>
    </vt:vector>
  </HeadingPairs>
  <TitlesOfParts>
    <vt:vector size="64" baseType="lpstr">
      <vt:lpstr>Arial</vt:lpstr>
      <vt:lpstr>宋体</vt:lpstr>
      <vt:lpstr>Wingdings</vt:lpstr>
      <vt:lpstr>微软雅黑</vt:lpstr>
      <vt:lpstr>思源黑体 1 Heavy</vt:lpstr>
      <vt:lpstr>黑体</vt:lpstr>
      <vt:lpstr>可画五经魁本-简</vt:lpstr>
      <vt:lpstr>思源黑体 1 Bold</vt:lpstr>
      <vt:lpstr>等线</vt:lpstr>
      <vt:lpstr>方正兰亭黑简体</vt:lpstr>
      <vt:lpstr>字由点字刻宋</vt:lpstr>
      <vt:lpstr>方正兰亭粗黑_GBK</vt:lpstr>
      <vt:lpstr>Arial Unicode MS</vt:lpstr>
      <vt:lpstr>Calibri</vt:lpstr>
      <vt:lpstr>Office Theme</vt:lpstr>
      <vt:lpstr>Office 主题</vt:lpstr>
      <vt:lpstr>5_Office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黄色中国风汇报课堂汇报教学课件演示文稿</dc:title>
  <dc:creator/>
  <cp:lastModifiedBy>阳子伢</cp:lastModifiedBy>
  <cp:revision>300</cp:revision>
  <dcterms:created xsi:type="dcterms:W3CDTF">2006-08-16T00:00:00Z</dcterms:created>
  <dcterms:modified xsi:type="dcterms:W3CDTF">2025-11-19T07:55:29Z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96B60391CD644F75B20EA4D6B06983C6_13</vt:lpwstr>
  </property>
  <property fmtid="{D5CDD505-2E9C-101B-9397-08002B2CF9AE}" pid="3" name="KSOProductBuildVer">
    <vt:lpwstr>2052-12.1.0.23542</vt:lpwstr>
  </property>
</Properties>
</file>